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21" r:id="rId6"/>
    <p:sldId id="354" r:id="rId7"/>
    <p:sldId id="382" r:id="rId8"/>
    <p:sldId id="352" r:id="rId9"/>
    <p:sldId id="330" r:id="rId10"/>
    <p:sldId id="327" r:id="rId11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íma Ondřej" initials="ŠO" lastIdx="2" clrIdx="0">
    <p:extLst>
      <p:ext uri="{19B8F6BF-5375-455C-9EA6-DF929625EA0E}">
        <p15:presenceInfo xmlns:p15="http://schemas.microsoft.com/office/powerpoint/2012/main" userId="S::ondrej.sima@unrr.cz::4e948ca4-ebf5-48e9-ad26-b179eb5ddf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92E"/>
    <a:srgbClr val="2764AE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0751E7-982A-4F6E-B10E-7C7CAF489609}" v="10" dt="2026-01-20T11:10:38.26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48" autoAdjust="0"/>
    <p:restoredTop sz="95097" autoAdjust="0"/>
  </p:normalViewPr>
  <p:slideViewPr>
    <p:cSldViewPr snapToGrid="0">
      <p:cViewPr varScale="1">
        <p:scale>
          <a:sx n="82" d="100"/>
          <a:sy n="82" d="100"/>
        </p:scale>
        <p:origin x="557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jmír Hampl" userId="e3bba952-d6d1-4aaf-872a-aa3cf419c5d3" providerId="ADAL" clId="{A512F270-3615-4C7B-B198-B6123A8C4771}"/>
    <pc:docChg chg="custSel addSld delSld modSld sldOrd">
      <pc:chgData name="Mojmír Hampl" userId="e3bba952-d6d1-4aaf-872a-aa3cf419c5d3" providerId="ADAL" clId="{A512F270-3615-4C7B-B198-B6123A8C4771}" dt="2026-01-22T16:00:26.501" v="812" actId="20577"/>
      <pc:docMkLst>
        <pc:docMk/>
      </pc:docMkLst>
      <pc:sldChg chg="addSp modSp mod">
        <pc:chgData name="Mojmír Hampl" userId="e3bba952-d6d1-4aaf-872a-aa3cf419c5d3" providerId="ADAL" clId="{A512F270-3615-4C7B-B198-B6123A8C4771}" dt="2026-01-20T11:10:57.995" v="598" actId="1076"/>
        <pc:sldMkLst>
          <pc:docMk/>
          <pc:sldMk cId="3707545073" sldId="256"/>
        </pc:sldMkLst>
        <pc:spChg chg="mod">
          <ac:chgData name="Mojmír Hampl" userId="e3bba952-d6d1-4aaf-872a-aa3cf419c5d3" providerId="ADAL" clId="{A512F270-3615-4C7B-B198-B6123A8C4771}" dt="2026-01-20T11:10:53.037" v="597" actId="1076"/>
          <ac:spMkLst>
            <pc:docMk/>
            <pc:sldMk cId="3707545073" sldId="256"/>
            <ac:spMk id="12" creationId="{C8AFCCC4-927C-4431-9C62-9075E4E8CB7E}"/>
          </ac:spMkLst>
        </pc:spChg>
        <pc:spChg chg="mod">
          <ac:chgData name="Mojmír Hampl" userId="e3bba952-d6d1-4aaf-872a-aa3cf419c5d3" providerId="ADAL" clId="{A512F270-3615-4C7B-B198-B6123A8C4771}" dt="2026-01-20T11:10:48.551" v="596" actId="1076"/>
          <ac:spMkLst>
            <pc:docMk/>
            <pc:sldMk cId="3707545073" sldId="256"/>
            <ac:spMk id="13" creationId="{4187C981-0DBC-4CE1-A87E-A18916DD1D0F}"/>
          </ac:spMkLst>
        </pc:spChg>
        <pc:picChg chg="add mod">
          <ac:chgData name="Mojmír Hampl" userId="e3bba952-d6d1-4aaf-872a-aa3cf419c5d3" providerId="ADAL" clId="{A512F270-3615-4C7B-B198-B6123A8C4771}" dt="2026-01-20T11:10:57.995" v="598" actId="1076"/>
          <ac:picMkLst>
            <pc:docMk/>
            <pc:sldMk cId="3707545073" sldId="256"/>
            <ac:picMk id="2" creationId="{7DE140BD-B2B1-F5E4-C933-9B4317920B8A}"/>
          </ac:picMkLst>
        </pc:picChg>
      </pc:sldChg>
      <pc:sldChg chg="addSp delSp modSp mod ord">
        <pc:chgData name="Mojmír Hampl" userId="e3bba952-d6d1-4aaf-872a-aa3cf419c5d3" providerId="ADAL" clId="{A512F270-3615-4C7B-B198-B6123A8C4771}" dt="2026-01-20T11:09:35.442" v="590" actId="1076"/>
        <pc:sldMkLst>
          <pc:docMk/>
          <pc:sldMk cId="3936150899" sldId="321"/>
        </pc:sldMkLst>
        <pc:grpChg chg="mod">
          <ac:chgData name="Mojmír Hampl" userId="e3bba952-d6d1-4aaf-872a-aa3cf419c5d3" providerId="ADAL" clId="{A512F270-3615-4C7B-B198-B6123A8C4771}" dt="2026-01-20T10:59:03.008" v="410" actId="1076"/>
          <ac:grpSpMkLst>
            <pc:docMk/>
            <pc:sldMk cId="3936150899" sldId="321"/>
            <ac:grpSpMk id="18" creationId="{2029387F-FE1E-C887-1809-0C22A699B193}"/>
          </ac:grpSpMkLst>
        </pc:grpChg>
        <pc:picChg chg="mod">
          <ac:chgData name="Mojmír Hampl" userId="e3bba952-d6d1-4aaf-872a-aa3cf419c5d3" providerId="ADAL" clId="{A512F270-3615-4C7B-B198-B6123A8C4771}" dt="2026-01-20T11:09:35.442" v="590" actId="1076"/>
          <ac:picMkLst>
            <pc:docMk/>
            <pc:sldMk cId="3936150899" sldId="321"/>
            <ac:picMk id="6" creationId="{82D70970-B45D-C451-6E5A-2180A31C3992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8" creationId="{85D4E53E-5C2D-9765-14A8-D2E3C9613672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9" creationId="{699BCD21-E1BF-DBBA-6BB3-BDC73028515C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10" creationId="{6AC6E6C3-DF22-A070-3306-562F26B68E71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11" creationId="{874FD359-DF2B-1BCB-F7FF-ED7B7D9E684B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12" creationId="{1A792F3D-74C8-FB75-99D9-F1B883EA9DC4}"/>
          </ac:picMkLst>
        </pc:picChg>
        <pc:picChg chg="mod">
          <ac:chgData name="Mojmír Hampl" userId="e3bba952-d6d1-4aaf-872a-aa3cf419c5d3" providerId="ADAL" clId="{A512F270-3615-4C7B-B198-B6123A8C4771}" dt="2026-01-20T10:59:06.661" v="411" actId="1076"/>
          <ac:picMkLst>
            <pc:docMk/>
            <pc:sldMk cId="3936150899" sldId="321"/>
            <ac:picMk id="14" creationId="{3C0CD7E2-46F8-039C-5EEE-1CEABA12BECA}"/>
          </ac:picMkLst>
        </pc:picChg>
        <pc:picChg chg="mod">
          <ac:chgData name="Mojmír Hampl" userId="e3bba952-d6d1-4aaf-872a-aa3cf419c5d3" providerId="ADAL" clId="{A512F270-3615-4C7B-B198-B6123A8C4771}" dt="2026-01-20T10:59:03.008" v="410" actId="1076"/>
          <ac:picMkLst>
            <pc:docMk/>
            <pc:sldMk cId="3936150899" sldId="321"/>
            <ac:picMk id="2050" creationId="{38F40216-A6E8-BD2A-4A4C-004CFA7F56F2}"/>
          </ac:picMkLst>
        </pc:picChg>
      </pc:sldChg>
      <pc:sldChg chg="modSp mod">
        <pc:chgData name="Mojmír Hampl" userId="e3bba952-d6d1-4aaf-872a-aa3cf419c5d3" providerId="ADAL" clId="{A512F270-3615-4C7B-B198-B6123A8C4771}" dt="2026-01-19T15:39:23.445" v="228" actId="20577"/>
        <pc:sldMkLst>
          <pc:docMk/>
          <pc:sldMk cId="3885613867" sldId="327"/>
        </pc:sldMkLst>
        <pc:spChg chg="mod">
          <ac:chgData name="Mojmír Hampl" userId="e3bba952-d6d1-4aaf-872a-aa3cf419c5d3" providerId="ADAL" clId="{A512F270-3615-4C7B-B198-B6123A8C4771}" dt="2026-01-19T15:39:23.445" v="228" actId="20577"/>
          <ac:spMkLst>
            <pc:docMk/>
            <pc:sldMk cId="3885613867" sldId="327"/>
            <ac:spMk id="12" creationId="{C8AFCCC4-927C-4431-9C62-9075E4E8CB7E}"/>
          </ac:spMkLst>
        </pc:spChg>
      </pc:sldChg>
      <pc:sldChg chg="modSp mod ord">
        <pc:chgData name="Mojmír Hampl" userId="e3bba952-d6d1-4aaf-872a-aa3cf419c5d3" providerId="ADAL" clId="{A512F270-3615-4C7B-B198-B6123A8C4771}" dt="2026-01-22T16:00:26.501" v="812" actId="20577"/>
        <pc:sldMkLst>
          <pc:docMk/>
          <pc:sldMk cId="2247200164" sldId="330"/>
        </pc:sldMkLst>
        <pc:spChg chg="mod">
          <ac:chgData name="Mojmír Hampl" userId="e3bba952-d6d1-4aaf-872a-aa3cf419c5d3" providerId="ADAL" clId="{A512F270-3615-4C7B-B198-B6123A8C4771}" dt="2026-01-22T16:00:26.501" v="812" actId="20577"/>
          <ac:spMkLst>
            <pc:docMk/>
            <pc:sldMk cId="2247200164" sldId="330"/>
            <ac:spMk id="2" creationId="{825BE89E-DA58-ADCD-EE67-CCAD91619864}"/>
          </ac:spMkLst>
        </pc:spChg>
        <pc:spChg chg="mod">
          <ac:chgData name="Mojmír Hampl" userId="e3bba952-d6d1-4aaf-872a-aa3cf419c5d3" providerId="ADAL" clId="{A512F270-3615-4C7B-B198-B6123A8C4771}" dt="2026-01-22T16:00:03.503" v="742" actId="20577"/>
          <ac:spMkLst>
            <pc:docMk/>
            <pc:sldMk cId="2247200164" sldId="330"/>
            <ac:spMk id="3" creationId="{D53A3D59-898A-54A6-164D-CDB14BA47111}"/>
          </ac:spMkLst>
        </pc:spChg>
      </pc:sldChg>
      <pc:sldChg chg="addSp delSp modSp add mod">
        <pc:chgData name="Mojmír Hampl" userId="e3bba952-d6d1-4aaf-872a-aa3cf419c5d3" providerId="ADAL" clId="{A512F270-3615-4C7B-B198-B6123A8C4771}" dt="2026-01-20T11:22:26.463" v="733" actId="20577"/>
        <pc:sldMkLst>
          <pc:docMk/>
          <pc:sldMk cId="1410612608" sldId="352"/>
        </pc:sldMkLst>
        <pc:spChg chg="mod">
          <ac:chgData name="Mojmír Hampl" userId="e3bba952-d6d1-4aaf-872a-aa3cf419c5d3" providerId="ADAL" clId="{A512F270-3615-4C7B-B198-B6123A8C4771}" dt="2026-01-20T11:22:26.463" v="733" actId="20577"/>
          <ac:spMkLst>
            <pc:docMk/>
            <pc:sldMk cId="1410612608" sldId="352"/>
            <ac:spMk id="3" creationId="{27D28945-DC07-7522-6C2D-66B5A5F911E0}"/>
          </ac:spMkLst>
        </pc:spChg>
        <pc:spChg chg="add mod">
          <ac:chgData name="Mojmír Hampl" userId="e3bba952-d6d1-4aaf-872a-aa3cf419c5d3" providerId="ADAL" clId="{A512F270-3615-4C7B-B198-B6123A8C4771}" dt="2026-01-20T11:03:55.417" v="573" actId="20577"/>
          <ac:spMkLst>
            <pc:docMk/>
            <pc:sldMk cId="1410612608" sldId="352"/>
            <ac:spMk id="4" creationId="{7865F708-4D05-1AF7-1010-04D337D6E955}"/>
          </ac:spMkLst>
        </pc:spChg>
        <pc:picChg chg="add mod">
          <ac:chgData name="Mojmír Hampl" userId="e3bba952-d6d1-4aaf-872a-aa3cf419c5d3" providerId="ADAL" clId="{A512F270-3615-4C7B-B198-B6123A8C4771}" dt="2026-01-20T11:10:01.743" v="593"/>
          <ac:picMkLst>
            <pc:docMk/>
            <pc:sldMk cId="1410612608" sldId="352"/>
            <ac:picMk id="2" creationId="{BD1BE55D-0926-3C54-F0D3-CB5F2C57F165}"/>
          </ac:picMkLst>
        </pc:picChg>
      </pc:sldChg>
      <pc:sldChg chg="addSp delSp modSp add mod">
        <pc:chgData name="Mojmír Hampl" userId="e3bba952-d6d1-4aaf-872a-aa3cf419c5d3" providerId="ADAL" clId="{A512F270-3615-4C7B-B198-B6123A8C4771}" dt="2026-01-20T11:18:06.016" v="602" actId="20577"/>
        <pc:sldMkLst>
          <pc:docMk/>
          <pc:sldMk cId="665809381" sldId="354"/>
        </pc:sldMkLst>
        <pc:spChg chg="mod">
          <ac:chgData name="Mojmír Hampl" userId="e3bba952-d6d1-4aaf-872a-aa3cf419c5d3" providerId="ADAL" clId="{A512F270-3615-4C7B-B198-B6123A8C4771}" dt="2026-01-20T11:18:06.016" v="602" actId="20577"/>
          <ac:spMkLst>
            <pc:docMk/>
            <pc:sldMk cId="665809381" sldId="354"/>
            <ac:spMk id="4" creationId="{3345C4A0-549D-2EA3-C045-B6E5AEC4DF62}"/>
          </ac:spMkLst>
        </pc:spChg>
        <pc:graphicFrameChg chg="mod">
          <ac:chgData name="Mojmír Hampl" userId="e3bba952-d6d1-4aaf-872a-aa3cf419c5d3" providerId="ADAL" clId="{A512F270-3615-4C7B-B198-B6123A8C4771}" dt="2026-01-20T10:59:55.717" v="415" actId="1076"/>
          <ac:graphicFrameMkLst>
            <pc:docMk/>
            <pc:sldMk cId="665809381" sldId="354"/>
            <ac:graphicFrameMk id="3" creationId="{3CCCB403-03CE-331A-5048-C31E95702069}"/>
          </ac:graphicFrameMkLst>
        </pc:graphicFrameChg>
        <pc:picChg chg="add mod">
          <ac:chgData name="Mojmír Hampl" userId="e3bba952-d6d1-4aaf-872a-aa3cf419c5d3" providerId="ADAL" clId="{A512F270-3615-4C7B-B198-B6123A8C4771}" dt="2026-01-20T11:09:45.415" v="591"/>
          <ac:picMkLst>
            <pc:docMk/>
            <pc:sldMk cId="665809381" sldId="354"/>
            <ac:picMk id="2" creationId="{BF7CCBD0-D4F7-FF5F-D475-3BC6E08DCE24}"/>
          </ac:picMkLst>
        </pc:picChg>
      </pc:sldChg>
      <pc:sldChg chg="addSp delSp modSp add mod">
        <pc:chgData name="Mojmír Hampl" userId="e3bba952-d6d1-4aaf-872a-aa3cf419c5d3" providerId="ADAL" clId="{A512F270-3615-4C7B-B198-B6123A8C4771}" dt="2026-01-20T11:19:46.786" v="722" actId="20577"/>
        <pc:sldMkLst>
          <pc:docMk/>
          <pc:sldMk cId="2964848985" sldId="382"/>
        </pc:sldMkLst>
        <pc:spChg chg="mod">
          <ac:chgData name="Mojmír Hampl" userId="e3bba952-d6d1-4aaf-872a-aa3cf419c5d3" providerId="ADAL" clId="{A512F270-3615-4C7B-B198-B6123A8C4771}" dt="2026-01-20T11:19:46.786" v="722" actId="20577"/>
          <ac:spMkLst>
            <pc:docMk/>
            <pc:sldMk cId="2964848985" sldId="382"/>
            <ac:spMk id="8" creationId="{E75D1537-5198-6DD8-3B11-F4D797483274}"/>
          </ac:spMkLst>
        </pc:spChg>
        <pc:spChg chg="mod">
          <ac:chgData name="Mojmír Hampl" userId="e3bba952-d6d1-4aaf-872a-aa3cf419c5d3" providerId="ADAL" clId="{A512F270-3615-4C7B-B198-B6123A8C4771}" dt="2026-01-20T11:03:33.210" v="529" actId="5793"/>
          <ac:spMkLst>
            <pc:docMk/>
            <pc:sldMk cId="2964848985" sldId="382"/>
            <ac:spMk id="9" creationId="{D73A6B24-A3E4-66C5-AB23-24F8F67D36ED}"/>
          </ac:spMkLst>
        </pc:spChg>
        <pc:picChg chg="add mod">
          <ac:chgData name="Mojmír Hampl" userId="e3bba952-d6d1-4aaf-872a-aa3cf419c5d3" providerId="ADAL" clId="{A512F270-3615-4C7B-B198-B6123A8C4771}" dt="2026-01-20T11:09:56.768" v="592"/>
          <ac:picMkLst>
            <pc:docMk/>
            <pc:sldMk cId="2964848985" sldId="382"/>
            <ac:picMk id="2" creationId="{228878D7-BB6C-724C-ABD0-D4265189ECE7}"/>
          </ac:picMkLst>
        </pc:picChg>
        <pc:picChg chg="mod">
          <ac:chgData name="Mojmír Hampl" userId="e3bba952-d6d1-4aaf-872a-aa3cf419c5d3" providerId="ADAL" clId="{A512F270-3615-4C7B-B198-B6123A8C4771}" dt="2026-01-20T11:02:08.162" v="435" actId="1076"/>
          <ac:picMkLst>
            <pc:docMk/>
            <pc:sldMk cId="2964848985" sldId="382"/>
            <ac:picMk id="7" creationId="{943BB757-B76C-A0BE-2605-38ED6B62EA6E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352;&#237;maOnd&#345;ej\Downloads\fredgraph%20(3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cs-CZ" b="1"/>
              <a:t>10-year government bond yields</a:t>
            </a:r>
          </a:p>
        </c:rich>
      </c:tx>
      <c:layout>
        <c:manualLayout>
          <c:xMode val="edge"/>
          <c:yMode val="edge"/>
          <c:x val="0.37971784776902889"/>
          <c:y val="3.01822554700067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6.7927531785799508E-2"/>
          <c:y val="2.068039959811133E-2"/>
          <c:w val="0.92016770630943856"/>
          <c:h val="0.85092824829639802"/>
        </c:manualLayout>
      </c:layout>
      <c:lineChart>
        <c:grouping val="standard"/>
        <c:varyColors val="0"/>
        <c:ser>
          <c:idx val="0"/>
          <c:order val="0"/>
          <c:tx>
            <c:strRef>
              <c:f>Monthly!$B$1</c:f>
              <c:strCache>
                <c:ptCount val="1"/>
                <c:pt idx="0">
                  <c:v>USA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Monthly!$B$2:$B$122</c:f>
              <c:numCache>
                <c:formatCode>0.00</c:formatCode>
                <c:ptCount val="121"/>
                <c:pt idx="0">
                  <c:v>2.17</c:v>
                </c:pt>
                <c:pt idx="1">
                  <c:v>2.17</c:v>
                </c:pt>
                <c:pt idx="2">
                  <c:v>2.0699999999999998</c:v>
                </c:pt>
                <c:pt idx="3">
                  <c:v>2.2599999999999998</c:v>
                </c:pt>
                <c:pt idx="4">
                  <c:v>2.2400000000000002</c:v>
                </c:pt>
                <c:pt idx="5">
                  <c:v>2.09</c:v>
                </c:pt>
                <c:pt idx="6">
                  <c:v>1.78</c:v>
                </c:pt>
                <c:pt idx="7">
                  <c:v>1.89</c:v>
                </c:pt>
                <c:pt idx="8">
                  <c:v>1.81</c:v>
                </c:pt>
                <c:pt idx="9">
                  <c:v>1.81</c:v>
                </c:pt>
                <c:pt idx="10">
                  <c:v>1.64</c:v>
                </c:pt>
                <c:pt idx="11">
                  <c:v>1.5</c:v>
                </c:pt>
                <c:pt idx="12">
                  <c:v>1.56</c:v>
                </c:pt>
                <c:pt idx="13">
                  <c:v>1.63</c:v>
                </c:pt>
                <c:pt idx="14">
                  <c:v>1.76</c:v>
                </c:pt>
                <c:pt idx="15">
                  <c:v>2.14</c:v>
                </c:pt>
                <c:pt idx="16">
                  <c:v>2.4900000000000002</c:v>
                </c:pt>
                <c:pt idx="17">
                  <c:v>2.4300000000000002</c:v>
                </c:pt>
                <c:pt idx="18">
                  <c:v>2.42</c:v>
                </c:pt>
                <c:pt idx="19">
                  <c:v>2.48</c:v>
                </c:pt>
                <c:pt idx="20">
                  <c:v>2.2999999999999998</c:v>
                </c:pt>
                <c:pt idx="21">
                  <c:v>2.2999999999999998</c:v>
                </c:pt>
                <c:pt idx="22">
                  <c:v>2.19</c:v>
                </c:pt>
                <c:pt idx="23">
                  <c:v>2.3199999999999998</c:v>
                </c:pt>
                <c:pt idx="24">
                  <c:v>2.21</c:v>
                </c:pt>
                <c:pt idx="25">
                  <c:v>2.2000000000000002</c:v>
                </c:pt>
                <c:pt idx="26">
                  <c:v>2.36</c:v>
                </c:pt>
                <c:pt idx="27">
                  <c:v>2.35</c:v>
                </c:pt>
                <c:pt idx="28">
                  <c:v>2.4</c:v>
                </c:pt>
                <c:pt idx="29">
                  <c:v>2.58</c:v>
                </c:pt>
                <c:pt idx="30">
                  <c:v>2.86</c:v>
                </c:pt>
                <c:pt idx="31">
                  <c:v>2.84</c:v>
                </c:pt>
                <c:pt idx="32">
                  <c:v>2.87</c:v>
                </c:pt>
                <c:pt idx="33">
                  <c:v>2.98</c:v>
                </c:pt>
                <c:pt idx="34">
                  <c:v>2.91</c:v>
                </c:pt>
                <c:pt idx="35">
                  <c:v>2.89</c:v>
                </c:pt>
                <c:pt idx="36">
                  <c:v>2.89</c:v>
                </c:pt>
                <c:pt idx="37">
                  <c:v>3</c:v>
                </c:pt>
                <c:pt idx="38">
                  <c:v>3.15</c:v>
                </c:pt>
                <c:pt idx="39">
                  <c:v>3.12</c:v>
                </c:pt>
                <c:pt idx="40">
                  <c:v>2.83</c:v>
                </c:pt>
                <c:pt idx="41">
                  <c:v>2.71</c:v>
                </c:pt>
                <c:pt idx="42">
                  <c:v>2.68</c:v>
                </c:pt>
                <c:pt idx="43">
                  <c:v>2.57</c:v>
                </c:pt>
                <c:pt idx="44">
                  <c:v>2.5299999999999998</c:v>
                </c:pt>
                <c:pt idx="45">
                  <c:v>2.4</c:v>
                </c:pt>
                <c:pt idx="46">
                  <c:v>2.0699999999999998</c:v>
                </c:pt>
                <c:pt idx="47">
                  <c:v>2.06</c:v>
                </c:pt>
                <c:pt idx="48">
                  <c:v>1.63</c:v>
                </c:pt>
                <c:pt idx="49">
                  <c:v>1.7</c:v>
                </c:pt>
                <c:pt idx="50">
                  <c:v>1.71</c:v>
                </c:pt>
                <c:pt idx="51">
                  <c:v>1.81</c:v>
                </c:pt>
                <c:pt idx="52">
                  <c:v>1.86</c:v>
                </c:pt>
                <c:pt idx="53">
                  <c:v>1.76</c:v>
                </c:pt>
                <c:pt idx="54">
                  <c:v>1.5</c:v>
                </c:pt>
                <c:pt idx="55">
                  <c:v>0.87</c:v>
                </c:pt>
                <c:pt idx="56">
                  <c:v>0.66</c:v>
                </c:pt>
                <c:pt idx="57">
                  <c:v>0.67</c:v>
                </c:pt>
                <c:pt idx="58">
                  <c:v>0.73</c:v>
                </c:pt>
                <c:pt idx="59">
                  <c:v>0.62</c:v>
                </c:pt>
                <c:pt idx="60">
                  <c:v>0.65</c:v>
                </c:pt>
                <c:pt idx="61">
                  <c:v>0.68</c:v>
                </c:pt>
                <c:pt idx="62">
                  <c:v>0.79</c:v>
                </c:pt>
                <c:pt idx="63">
                  <c:v>0.87</c:v>
                </c:pt>
                <c:pt idx="64">
                  <c:v>0.93</c:v>
                </c:pt>
                <c:pt idx="65">
                  <c:v>1.08</c:v>
                </c:pt>
                <c:pt idx="66">
                  <c:v>1.26</c:v>
                </c:pt>
                <c:pt idx="67">
                  <c:v>1.61</c:v>
                </c:pt>
                <c:pt idx="68">
                  <c:v>1.64</c:v>
                </c:pt>
                <c:pt idx="69">
                  <c:v>1.62</c:v>
                </c:pt>
                <c:pt idx="70">
                  <c:v>1.52</c:v>
                </c:pt>
                <c:pt idx="71">
                  <c:v>1.32</c:v>
                </c:pt>
                <c:pt idx="72">
                  <c:v>1.28</c:v>
                </c:pt>
                <c:pt idx="73">
                  <c:v>1.37</c:v>
                </c:pt>
                <c:pt idx="74">
                  <c:v>1.58</c:v>
                </c:pt>
                <c:pt idx="75">
                  <c:v>1.56</c:v>
                </c:pt>
                <c:pt idx="76">
                  <c:v>1.47</c:v>
                </c:pt>
                <c:pt idx="77">
                  <c:v>1.76</c:v>
                </c:pt>
                <c:pt idx="78">
                  <c:v>1.93</c:v>
                </c:pt>
                <c:pt idx="79">
                  <c:v>2.13</c:v>
                </c:pt>
                <c:pt idx="80">
                  <c:v>2.75</c:v>
                </c:pt>
                <c:pt idx="81">
                  <c:v>2.9</c:v>
                </c:pt>
                <c:pt idx="82">
                  <c:v>3.14</c:v>
                </c:pt>
                <c:pt idx="83">
                  <c:v>2.9</c:v>
                </c:pt>
                <c:pt idx="84">
                  <c:v>2.9</c:v>
                </c:pt>
                <c:pt idx="85">
                  <c:v>3.52</c:v>
                </c:pt>
                <c:pt idx="86">
                  <c:v>3.98</c:v>
                </c:pt>
                <c:pt idx="87">
                  <c:v>3.89</c:v>
                </c:pt>
                <c:pt idx="88">
                  <c:v>3.62</c:v>
                </c:pt>
                <c:pt idx="89">
                  <c:v>3.53</c:v>
                </c:pt>
                <c:pt idx="90">
                  <c:v>3.75</c:v>
                </c:pt>
                <c:pt idx="91">
                  <c:v>3.66</c:v>
                </c:pt>
                <c:pt idx="92">
                  <c:v>3.46</c:v>
                </c:pt>
                <c:pt idx="93">
                  <c:v>3.57</c:v>
                </c:pt>
                <c:pt idx="94">
                  <c:v>3.75</c:v>
                </c:pt>
                <c:pt idx="95">
                  <c:v>3.9</c:v>
                </c:pt>
                <c:pt idx="96">
                  <c:v>4.17</c:v>
                </c:pt>
                <c:pt idx="97">
                  <c:v>4.38</c:v>
                </c:pt>
                <c:pt idx="98">
                  <c:v>4.8</c:v>
                </c:pt>
                <c:pt idx="99">
                  <c:v>4.5</c:v>
                </c:pt>
                <c:pt idx="100">
                  <c:v>4.0199999999999996</c:v>
                </c:pt>
                <c:pt idx="101">
                  <c:v>4.0599999999999996</c:v>
                </c:pt>
                <c:pt idx="102">
                  <c:v>4.21</c:v>
                </c:pt>
                <c:pt idx="103">
                  <c:v>4.21</c:v>
                </c:pt>
                <c:pt idx="104">
                  <c:v>4.54</c:v>
                </c:pt>
                <c:pt idx="105">
                  <c:v>4.4800000000000004</c:v>
                </c:pt>
                <c:pt idx="106">
                  <c:v>4.3099999999999996</c:v>
                </c:pt>
                <c:pt idx="107">
                  <c:v>4.25</c:v>
                </c:pt>
                <c:pt idx="108">
                  <c:v>3.87</c:v>
                </c:pt>
                <c:pt idx="109">
                  <c:v>3.72</c:v>
                </c:pt>
                <c:pt idx="110">
                  <c:v>4.0999999999999996</c:v>
                </c:pt>
                <c:pt idx="111">
                  <c:v>4.3600000000000003</c:v>
                </c:pt>
                <c:pt idx="112">
                  <c:v>4.3899999999999997</c:v>
                </c:pt>
                <c:pt idx="113">
                  <c:v>4.63</c:v>
                </c:pt>
                <c:pt idx="114">
                  <c:v>4.45</c:v>
                </c:pt>
                <c:pt idx="115">
                  <c:v>4.28</c:v>
                </c:pt>
                <c:pt idx="116">
                  <c:v>4.28</c:v>
                </c:pt>
                <c:pt idx="117">
                  <c:v>4.42</c:v>
                </c:pt>
                <c:pt idx="118">
                  <c:v>4.38</c:v>
                </c:pt>
                <c:pt idx="119">
                  <c:v>4.3899999999999997</c:v>
                </c:pt>
                <c:pt idx="120">
                  <c:v>4.26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042-4E82-8F04-EEF9DBA7FE1A}"/>
            </c:ext>
          </c:extLst>
        </c:ser>
        <c:ser>
          <c:idx val="1"/>
          <c:order val="1"/>
          <c:tx>
            <c:strRef>
              <c:f>Monthly!$C$1</c:f>
              <c:strCache>
                <c:ptCount val="1"/>
                <c:pt idx="0">
                  <c:v>Japan</c:v>
                </c:pt>
              </c:strCache>
            </c:strRef>
          </c:tx>
          <c:spPr>
            <a:ln w="47625" cap="rnd">
              <a:solidFill>
                <a:srgbClr val="00B05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Monthly!$C$2:$C$122</c:f>
              <c:numCache>
                <c:formatCode>0.00</c:formatCode>
                <c:ptCount val="121"/>
                <c:pt idx="0">
                  <c:v>0.38</c:v>
                </c:pt>
                <c:pt idx="1">
                  <c:v>0.35</c:v>
                </c:pt>
                <c:pt idx="2">
                  <c:v>0.3</c:v>
                </c:pt>
                <c:pt idx="3">
                  <c:v>0.3</c:v>
                </c:pt>
                <c:pt idx="4">
                  <c:v>0.27</c:v>
                </c:pt>
                <c:pt idx="5">
                  <c:v>9.5000000000000001E-2</c:v>
                </c:pt>
                <c:pt idx="6">
                  <c:v>-6.5000000000000002E-2</c:v>
                </c:pt>
                <c:pt idx="7">
                  <c:v>-0.05</c:v>
                </c:pt>
                <c:pt idx="8">
                  <c:v>-8.5000000000000006E-2</c:v>
                </c:pt>
                <c:pt idx="9">
                  <c:v>-0.12</c:v>
                </c:pt>
                <c:pt idx="10">
                  <c:v>-0.23</c:v>
                </c:pt>
                <c:pt idx="11">
                  <c:v>-0.19500000000000001</c:v>
                </c:pt>
                <c:pt idx="12">
                  <c:v>-7.0000000000000007E-2</c:v>
                </c:pt>
                <c:pt idx="13">
                  <c:v>-8.5000000000000006E-2</c:v>
                </c:pt>
                <c:pt idx="14">
                  <c:v>-0.05</c:v>
                </c:pt>
                <c:pt idx="15">
                  <c:v>0.02</c:v>
                </c:pt>
                <c:pt idx="16">
                  <c:v>0.04</c:v>
                </c:pt>
                <c:pt idx="17">
                  <c:v>8.5000000000000006E-2</c:v>
                </c:pt>
                <c:pt idx="18">
                  <c:v>0.05</c:v>
                </c:pt>
                <c:pt idx="19">
                  <c:v>6.5000000000000002E-2</c:v>
                </c:pt>
                <c:pt idx="20">
                  <c:v>1.4999999999999999E-2</c:v>
                </c:pt>
                <c:pt idx="21">
                  <c:v>0.04</c:v>
                </c:pt>
                <c:pt idx="22">
                  <c:v>7.4999999999999997E-2</c:v>
                </c:pt>
                <c:pt idx="23">
                  <c:v>7.4999999999999997E-2</c:v>
                </c:pt>
                <c:pt idx="24">
                  <c:v>0.01</c:v>
                </c:pt>
                <c:pt idx="25">
                  <c:v>0.06</c:v>
                </c:pt>
                <c:pt idx="26">
                  <c:v>6.5000000000000002E-2</c:v>
                </c:pt>
                <c:pt idx="27">
                  <c:v>3.5000000000000003E-2</c:v>
                </c:pt>
                <c:pt idx="28">
                  <c:v>4.4999999999999998E-2</c:v>
                </c:pt>
                <c:pt idx="29">
                  <c:v>0.08</c:v>
                </c:pt>
                <c:pt idx="30">
                  <c:v>4.4999999999999998E-2</c:v>
                </c:pt>
                <c:pt idx="31">
                  <c:v>4.4999999999999998E-2</c:v>
                </c:pt>
                <c:pt idx="32">
                  <c:v>0.05</c:v>
                </c:pt>
                <c:pt idx="33">
                  <c:v>0.03</c:v>
                </c:pt>
                <c:pt idx="34">
                  <c:v>0.03</c:v>
                </c:pt>
                <c:pt idx="35">
                  <c:v>0.06</c:v>
                </c:pt>
                <c:pt idx="36">
                  <c:v>0.11</c:v>
                </c:pt>
                <c:pt idx="37">
                  <c:v>0.125</c:v>
                </c:pt>
                <c:pt idx="38">
                  <c:v>0.13</c:v>
                </c:pt>
                <c:pt idx="39">
                  <c:v>8.5000000000000006E-2</c:v>
                </c:pt>
                <c:pt idx="40">
                  <c:v>-0.01</c:v>
                </c:pt>
                <c:pt idx="41">
                  <c:v>0</c:v>
                </c:pt>
                <c:pt idx="42">
                  <c:v>-1.4999999999999999E-2</c:v>
                </c:pt>
                <c:pt idx="43">
                  <c:v>-9.5000000000000001E-2</c:v>
                </c:pt>
                <c:pt idx="44">
                  <c:v>-4.4999999999999998E-2</c:v>
                </c:pt>
                <c:pt idx="45">
                  <c:v>-9.5000000000000001E-2</c:v>
                </c:pt>
                <c:pt idx="46">
                  <c:v>-0.16500000000000001</c:v>
                </c:pt>
                <c:pt idx="47">
                  <c:v>-0.16</c:v>
                </c:pt>
                <c:pt idx="48">
                  <c:v>-0.28000000000000003</c:v>
                </c:pt>
                <c:pt idx="49">
                  <c:v>-0.215</c:v>
                </c:pt>
                <c:pt idx="50">
                  <c:v>-0.15</c:v>
                </c:pt>
                <c:pt idx="51">
                  <c:v>-0.08</c:v>
                </c:pt>
                <c:pt idx="52">
                  <c:v>-2.5000000000000001E-2</c:v>
                </c:pt>
                <c:pt idx="53">
                  <c:v>-6.5000000000000002E-2</c:v>
                </c:pt>
                <c:pt idx="54">
                  <c:v>-0.155</c:v>
                </c:pt>
                <c:pt idx="55">
                  <c:v>5.0000000000000001E-3</c:v>
                </c:pt>
                <c:pt idx="56">
                  <c:v>-0.04</c:v>
                </c:pt>
                <c:pt idx="57">
                  <c:v>0</c:v>
                </c:pt>
                <c:pt idx="58">
                  <c:v>0.03</c:v>
                </c:pt>
                <c:pt idx="59">
                  <c:v>0.01</c:v>
                </c:pt>
                <c:pt idx="60">
                  <c:v>4.4999999999999998E-2</c:v>
                </c:pt>
                <c:pt idx="61">
                  <c:v>1.4999999999999999E-2</c:v>
                </c:pt>
                <c:pt idx="62">
                  <c:v>0.04</c:v>
                </c:pt>
                <c:pt idx="63">
                  <c:v>0.03</c:v>
                </c:pt>
                <c:pt idx="64">
                  <c:v>0.02</c:v>
                </c:pt>
                <c:pt idx="65">
                  <c:v>5.5E-2</c:v>
                </c:pt>
                <c:pt idx="66">
                  <c:v>0.15</c:v>
                </c:pt>
                <c:pt idx="67">
                  <c:v>0.12</c:v>
                </c:pt>
                <c:pt idx="68">
                  <c:v>0.09</c:v>
                </c:pt>
                <c:pt idx="69">
                  <c:v>0.08</c:v>
                </c:pt>
                <c:pt idx="70">
                  <c:v>0.05</c:v>
                </c:pt>
                <c:pt idx="71">
                  <c:v>1.4999999999999999E-2</c:v>
                </c:pt>
                <c:pt idx="72">
                  <c:v>0.02</c:v>
                </c:pt>
                <c:pt idx="73">
                  <c:v>6.5000000000000002E-2</c:v>
                </c:pt>
                <c:pt idx="74">
                  <c:v>9.5000000000000001E-2</c:v>
                </c:pt>
                <c:pt idx="75">
                  <c:v>0.05</c:v>
                </c:pt>
                <c:pt idx="76">
                  <c:v>7.0000000000000007E-2</c:v>
                </c:pt>
                <c:pt idx="77">
                  <c:v>0.17</c:v>
                </c:pt>
                <c:pt idx="78">
                  <c:v>0.18</c:v>
                </c:pt>
                <c:pt idx="79">
                  <c:v>0.21</c:v>
                </c:pt>
                <c:pt idx="80">
                  <c:v>0.215</c:v>
                </c:pt>
                <c:pt idx="81">
                  <c:v>0.23499999999999999</c:v>
                </c:pt>
                <c:pt idx="82">
                  <c:v>0.22500000000000001</c:v>
                </c:pt>
                <c:pt idx="83">
                  <c:v>0.18</c:v>
                </c:pt>
                <c:pt idx="84">
                  <c:v>0.22</c:v>
                </c:pt>
                <c:pt idx="85">
                  <c:v>0.24</c:v>
                </c:pt>
                <c:pt idx="86">
                  <c:v>0.245</c:v>
                </c:pt>
                <c:pt idx="87">
                  <c:v>0.25</c:v>
                </c:pt>
                <c:pt idx="88">
                  <c:v>0.41</c:v>
                </c:pt>
                <c:pt idx="89">
                  <c:v>0.49</c:v>
                </c:pt>
                <c:pt idx="90">
                  <c:v>0.5</c:v>
                </c:pt>
                <c:pt idx="91">
                  <c:v>0.32</c:v>
                </c:pt>
                <c:pt idx="92">
                  <c:v>0.38500000000000001</c:v>
                </c:pt>
                <c:pt idx="93">
                  <c:v>0.43</c:v>
                </c:pt>
                <c:pt idx="94">
                  <c:v>0.39500000000000002</c:v>
                </c:pt>
                <c:pt idx="95">
                  <c:v>0.59499999999999997</c:v>
                </c:pt>
                <c:pt idx="96">
                  <c:v>0.64</c:v>
                </c:pt>
                <c:pt idx="97">
                  <c:v>0.76500000000000001</c:v>
                </c:pt>
                <c:pt idx="98">
                  <c:v>0.95</c:v>
                </c:pt>
                <c:pt idx="99">
                  <c:v>0.66</c:v>
                </c:pt>
                <c:pt idx="100">
                  <c:v>0.62</c:v>
                </c:pt>
                <c:pt idx="101">
                  <c:v>0.73</c:v>
                </c:pt>
                <c:pt idx="102">
                  <c:v>0.71</c:v>
                </c:pt>
                <c:pt idx="103">
                  <c:v>0.72499999999999998</c:v>
                </c:pt>
                <c:pt idx="104">
                  <c:v>0.87</c:v>
                </c:pt>
                <c:pt idx="105">
                  <c:v>1.07</c:v>
                </c:pt>
                <c:pt idx="106">
                  <c:v>1.05</c:v>
                </c:pt>
                <c:pt idx="107">
                  <c:v>1.0449999999999999</c:v>
                </c:pt>
                <c:pt idx="108">
                  <c:v>0.89</c:v>
                </c:pt>
                <c:pt idx="109">
                  <c:v>0.85499999999999998</c:v>
                </c:pt>
                <c:pt idx="110">
                  <c:v>0.93500000000000005</c:v>
                </c:pt>
                <c:pt idx="111">
                  <c:v>1.05</c:v>
                </c:pt>
                <c:pt idx="112">
                  <c:v>1.0900000000000001</c:v>
                </c:pt>
                <c:pt idx="113">
                  <c:v>1.2450000000000001</c:v>
                </c:pt>
                <c:pt idx="114">
                  <c:v>1.37</c:v>
                </c:pt>
                <c:pt idx="115">
                  <c:v>1.4850000000000001</c:v>
                </c:pt>
                <c:pt idx="116">
                  <c:v>1.31</c:v>
                </c:pt>
                <c:pt idx="117">
                  <c:v>1.5</c:v>
                </c:pt>
                <c:pt idx="118">
                  <c:v>1.42</c:v>
                </c:pt>
                <c:pt idx="119">
                  <c:v>1.5449999999999999</c:v>
                </c:pt>
                <c:pt idx="120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042-4E82-8F04-EEF9DBA7FE1A}"/>
            </c:ext>
          </c:extLst>
        </c:ser>
        <c:ser>
          <c:idx val="2"/>
          <c:order val="2"/>
          <c:tx>
            <c:strRef>
              <c:f>Monthly!$D$1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Monthly!$D$2:$D$122</c:f>
              <c:numCache>
                <c:formatCode>0.00</c:formatCode>
                <c:ptCount val="121"/>
                <c:pt idx="0">
                  <c:v>1.9799</c:v>
                </c:pt>
                <c:pt idx="1">
                  <c:v>1.8814</c:v>
                </c:pt>
                <c:pt idx="2">
                  <c:v>1.8460000000000001</c:v>
                </c:pt>
                <c:pt idx="3">
                  <c:v>1.9779</c:v>
                </c:pt>
                <c:pt idx="4">
                  <c:v>1.9234</c:v>
                </c:pt>
                <c:pt idx="5">
                  <c:v>1.7833000000000001</c:v>
                </c:pt>
                <c:pt idx="6">
                  <c:v>1.5032000000000001</c:v>
                </c:pt>
                <c:pt idx="7">
                  <c:v>1.5434000000000001</c:v>
                </c:pt>
                <c:pt idx="8">
                  <c:v>1.5688</c:v>
                </c:pt>
                <c:pt idx="9">
                  <c:v>1.5366</c:v>
                </c:pt>
                <c:pt idx="10">
                  <c:v>1.3105</c:v>
                </c:pt>
                <c:pt idx="11">
                  <c:v>0.95689999999999997</c:v>
                </c:pt>
                <c:pt idx="12">
                  <c:v>0.74209999999999998</c:v>
                </c:pt>
                <c:pt idx="13">
                  <c:v>0.82430000000000003</c:v>
                </c:pt>
                <c:pt idx="14">
                  <c:v>1.0780000000000001</c:v>
                </c:pt>
                <c:pt idx="15">
                  <c:v>1.3817999999999999</c:v>
                </c:pt>
                <c:pt idx="16">
                  <c:v>1.4336</c:v>
                </c:pt>
                <c:pt idx="17">
                  <c:v>1.4202999999999999</c:v>
                </c:pt>
                <c:pt idx="18">
                  <c:v>1.3058000000000001</c:v>
                </c:pt>
                <c:pt idx="19">
                  <c:v>1.194</c:v>
                </c:pt>
                <c:pt idx="20">
                  <c:v>1.0789</c:v>
                </c:pt>
                <c:pt idx="21">
                  <c:v>1.1174999999999999</c:v>
                </c:pt>
                <c:pt idx="22">
                  <c:v>1.0846</c:v>
                </c:pt>
                <c:pt idx="23">
                  <c:v>1.2713000000000001</c:v>
                </c:pt>
                <c:pt idx="24">
                  <c:v>1.1241000000000001</c:v>
                </c:pt>
                <c:pt idx="25">
                  <c:v>1.2436</c:v>
                </c:pt>
                <c:pt idx="26">
                  <c:v>1.3815999999999999</c:v>
                </c:pt>
                <c:pt idx="27">
                  <c:v>1.3299000000000001</c:v>
                </c:pt>
                <c:pt idx="28">
                  <c:v>1.2781</c:v>
                </c:pt>
                <c:pt idx="29">
                  <c:v>1.3931</c:v>
                </c:pt>
                <c:pt idx="30">
                  <c:v>1.6033999999999999</c:v>
                </c:pt>
                <c:pt idx="31">
                  <c:v>1.508</c:v>
                </c:pt>
                <c:pt idx="32">
                  <c:v>1.5107999999999999</c:v>
                </c:pt>
                <c:pt idx="33">
                  <c:v>1.5016</c:v>
                </c:pt>
                <c:pt idx="34">
                  <c:v>1.4229000000000001</c:v>
                </c:pt>
                <c:pt idx="35">
                  <c:v>1.3738999999999999</c:v>
                </c:pt>
                <c:pt idx="36">
                  <c:v>1.3991</c:v>
                </c:pt>
                <c:pt idx="37">
                  <c:v>1.5023</c:v>
                </c:pt>
                <c:pt idx="38">
                  <c:v>1.5462</c:v>
                </c:pt>
                <c:pt idx="39">
                  <c:v>1.4540999999999999</c:v>
                </c:pt>
                <c:pt idx="40">
                  <c:v>1.3125</c:v>
                </c:pt>
                <c:pt idx="41">
                  <c:v>1.3221000000000001</c:v>
                </c:pt>
                <c:pt idx="42">
                  <c:v>1.2390000000000001</c:v>
                </c:pt>
                <c:pt idx="43">
                  <c:v>1.19</c:v>
                </c:pt>
                <c:pt idx="44">
                  <c:v>1.1906000000000001</c:v>
                </c:pt>
                <c:pt idx="45">
                  <c:v>1.1299999999999999</c:v>
                </c:pt>
                <c:pt idx="46">
                  <c:v>0.91900000000000004</c:v>
                </c:pt>
                <c:pt idx="47">
                  <c:v>0.83040000000000003</c:v>
                </c:pt>
                <c:pt idx="48">
                  <c:v>0.5776</c:v>
                </c:pt>
                <c:pt idx="49">
                  <c:v>0.59809999999999997</c:v>
                </c:pt>
                <c:pt idx="50">
                  <c:v>0.63729999999999998</c:v>
                </c:pt>
                <c:pt idx="51">
                  <c:v>0.76500000000000001</c:v>
                </c:pt>
                <c:pt idx="52">
                  <c:v>0.83079999999999998</c:v>
                </c:pt>
                <c:pt idx="53">
                  <c:v>0.72350000000000003</c:v>
                </c:pt>
                <c:pt idx="54">
                  <c:v>0.63300000000000001</c:v>
                </c:pt>
                <c:pt idx="55">
                  <c:v>0.46089999999999998</c:v>
                </c:pt>
                <c:pt idx="56">
                  <c:v>0.35770000000000002</c:v>
                </c:pt>
                <c:pt idx="57">
                  <c:v>0.27429999999999999</c:v>
                </c:pt>
                <c:pt idx="58">
                  <c:v>0.27800000000000002</c:v>
                </c:pt>
                <c:pt idx="59">
                  <c:v>0.2094</c:v>
                </c:pt>
                <c:pt idx="60">
                  <c:v>0.2717</c:v>
                </c:pt>
                <c:pt idx="61">
                  <c:v>0.27300000000000002</c:v>
                </c:pt>
                <c:pt idx="62">
                  <c:v>0.30580000000000002</c:v>
                </c:pt>
                <c:pt idx="63">
                  <c:v>0.3836</c:v>
                </c:pt>
                <c:pt idx="64">
                  <c:v>0.32240000000000002</c:v>
                </c:pt>
                <c:pt idx="65">
                  <c:v>0.36720000000000003</c:v>
                </c:pt>
                <c:pt idx="66">
                  <c:v>0.62219999999999998</c:v>
                </c:pt>
                <c:pt idx="67">
                  <c:v>0.84560000000000002</c:v>
                </c:pt>
                <c:pt idx="68">
                  <c:v>0.85150000000000003</c:v>
                </c:pt>
                <c:pt idx="69">
                  <c:v>0.90580000000000005</c:v>
                </c:pt>
                <c:pt idx="70">
                  <c:v>0.85489999999999999</c:v>
                </c:pt>
                <c:pt idx="71">
                  <c:v>0.69789999999999996</c:v>
                </c:pt>
                <c:pt idx="72">
                  <c:v>0.64400000000000002</c:v>
                </c:pt>
                <c:pt idx="73">
                  <c:v>0.80230000000000001</c:v>
                </c:pt>
                <c:pt idx="74">
                  <c:v>1.083</c:v>
                </c:pt>
                <c:pt idx="75">
                  <c:v>0.93940000000000001</c:v>
                </c:pt>
                <c:pt idx="76">
                  <c:v>0.83750000000000002</c:v>
                </c:pt>
                <c:pt idx="77">
                  <c:v>1.2051000000000001</c:v>
                </c:pt>
                <c:pt idx="78">
                  <c:v>1.4891000000000001</c:v>
                </c:pt>
                <c:pt idx="79">
                  <c:v>1.5457000000000001</c:v>
                </c:pt>
                <c:pt idx="80">
                  <c:v>1.8362000000000001</c:v>
                </c:pt>
                <c:pt idx="81">
                  <c:v>1.9069</c:v>
                </c:pt>
                <c:pt idx="82">
                  <c:v>2.3824000000000001</c:v>
                </c:pt>
                <c:pt idx="83">
                  <c:v>2.1454</c:v>
                </c:pt>
                <c:pt idx="84">
                  <c:v>2.3277999999999999</c:v>
                </c:pt>
                <c:pt idx="85">
                  <c:v>3.5007000000000001</c:v>
                </c:pt>
                <c:pt idx="86">
                  <c:v>4.1096000000000004</c:v>
                </c:pt>
                <c:pt idx="87">
                  <c:v>3.4171</c:v>
                </c:pt>
                <c:pt idx="88">
                  <c:v>3.5015000000000001</c:v>
                </c:pt>
                <c:pt idx="89">
                  <c:v>3.5114999999999998</c:v>
                </c:pt>
                <c:pt idx="90">
                  <c:v>3.5552999999999999</c:v>
                </c:pt>
                <c:pt idx="91">
                  <c:v>3.5638000000000001</c:v>
                </c:pt>
                <c:pt idx="92">
                  <c:v>3.6503000000000001</c:v>
                </c:pt>
                <c:pt idx="93">
                  <c:v>3.9621</c:v>
                </c:pt>
                <c:pt idx="94">
                  <c:v>4.3658999999999999</c:v>
                </c:pt>
                <c:pt idx="95">
                  <c:v>4.4371999999999998</c:v>
                </c:pt>
                <c:pt idx="96">
                  <c:v>4.5297999999999998</c:v>
                </c:pt>
                <c:pt idx="97">
                  <c:v>4.4199000000000002</c:v>
                </c:pt>
                <c:pt idx="98">
                  <c:v>4.5694999999999997</c:v>
                </c:pt>
                <c:pt idx="99">
                  <c:v>4.2721</c:v>
                </c:pt>
                <c:pt idx="100">
                  <c:v>3.8622000000000001</c:v>
                </c:pt>
                <c:pt idx="101">
                  <c:v>3.9319000000000002</c:v>
                </c:pt>
                <c:pt idx="102">
                  <c:v>4.1230000000000002</c:v>
                </c:pt>
                <c:pt idx="103">
                  <c:v>4.0330000000000004</c:v>
                </c:pt>
                <c:pt idx="104">
                  <c:v>4.2172000000000001</c:v>
                </c:pt>
                <c:pt idx="105">
                  <c:v>4.2229000000000001</c:v>
                </c:pt>
                <c:pt idx="106">
                  <c:v>4.1643999999999997</c:v>
                </c:pt>
                <c:pt idx="107">
                  <c:v>4.1386000000000003</c:v>
                </c:pt>
                <c:pt idx="108">
                  <c:v>3.9443999999999999</c:v>
                </c:pt>
                <c:pt idx="109">
                  <c:v>3.9053</c:v>
                </c:pt>
                <c:pt idx="110">
                  <c:v>4.1993</c:v>
                </c:pt>
                <c:pt idx="111">
                  <c:v>4.4164000000000003</c:v>
                </c:pt>
                <c:pt idx="112">
                  <c:v>4.4344999999999999</c:v>
                </c:pt>
                <c:pt idx="113">
                  <c:v>4.6627000000000001</c:v>
                </c:pt>
                <c:pt idx="114">
                  <c:v>4.5063000000000004</c:v>
                </c:pt>
                <c:pt idx="115">
                  <c:v>4.6448</c:v>
                </c:pt>
                <c:pt idx="116">
                  <c:v>4.5762</c:v>
                </c:pt>
                <c:pt idx="117">
                  <c:v>4.6003999999999996</c:v>
                </c:pt>
                <c:pt idx="118">
                  <c:v>4.5247999999999999</c:v>
                </c:pt>
                <c:pt idx="119">
                  <c:v>4.5923999999999996</c:v>
                </c:pt>
                <c:pt idx="120">
                  <c:v>4.6368999999999998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042-4E82-8F04-EEF9DBA7FE1A}"/>
            </c:ext>
          </c:extLst>
        </c:ser>
        <c:ser>
          <c:idx val="3"/>
          <c:order val="3"/>
          <c:tx>
            <c:strRef>
              <c:f>Monthly!$E$1</c:f>
              <c:strCache>
                <c:ptCount val="1"/>
                <c:pt idx="0">
                  <c:v>Germany</c:v>
                </c:pt>
              </c:strCache>
            </c:strRef>
          </c:tx>
          <c:spPr>
            <a:ln w="44450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Monthly!$E$2:$E$122</c:f>
              <c:numCache>
                <c:formatCode>0.00</c:formatCode>
                <c:ptCount val="121"/>
                <c:pt idx="0">
                  <c:v>0.60857142857142899</c:v>
                </c:pt>
                <c:pt idx="1">
                  <c:v>0.65409090909090895</c:v>
                </c:pt>
                <c:pt idx="2">
                  <c:v>0.51818181818181797</c:v>
                </c:pt>
                <c:pt idx="3">
                  <c:v>0.51619047619047609</c:v>
                </c:pt>
                <c:pt idx="4">
                  <c:v>0.54549999999999998</c:v>
                </c:pt>
                <c:pt idx="5">
                  <c:v>0.43049999999999999</c:v>
                </c:pt>
                <c:pt idx="6">
                  <c:v>0.17285714285714299</c:v>
                </c:pt>
                <c:pt idx="7">
                  <c:v>0.1714285714285709</c:v>
                </c:pt>
                <c:pt idx="8">
                  <c:v>0.13428571428571401</c:v>
                </c:pt>
                <c:pt idx="9">
                  <c:v>0.13285714285714301</c:v>
                </c:pt>
                <c:pt idx="10">
                  <c:v>-1.6818181818181802E-2</c:v>
                </c:pt>
                <c:pt idx="11">
                  <c:v>-0.154285714285714</c:v>
                </c:pt>
                <c:pt idx="12">
                  <c:v>-0.131739130434783</c:v>
                </c:pt>
                <c:pt idx="13">
                  <c:v>-8.4090909090909105E-2</c:v>
                </c:pt>
                <c:pt idx="14">
                  <c:v>2E-3</c:v>
                </c:pt>
                <c:pt idx="15">
                  <c:v>0.18909090909090889</c:v>
                </c:pt>
                <c:pt idx="16">
                  <c:v>0.25190476190476191</c:v>
                </c:pt>
                <c:pt idx="17">
                  <c:v>0.25090909090909103</c:v>
                </c:pt>
                <c:pt idx="18">
                  <c:v>0.25800000000000001</c:v>
                </c:pt>
                <c:pt idx="19">
                  <c:v>0.3482608695652169</c:v>
                </c:pt>
                <c:pt idx="20">
                  <c:v>0.22555555555555601</c:v>
                </c:pt>
                <c:pt idx="21">
                  <c:v>0.33636363636363598</c:v>
                </c:pt>
                <c:pt idx="22">
                  <c:v>0.25047619047619002</c:v>
                </c:pt>
                <c:pt idx="23">
                  <c:v>0.45571428571428602</c:v>
                </c:pt>
                <c:pt idx="24">
                  <c:v>0.34608695652173899</c:v>
                </c:pt>
                <c:pt idx="25">
                  <c:v>0.34714285714285698</c:v>
                </c:pt>
                <c:pt idx="26">
                  <c:v>0.3725</c:v>
                </c:pt>
                <c:pt idx="27">
                  <c:v>0.308181818181818</c:v>
                </c:pt>
                <c:pt idx="28">
                  <c:v>0.29684210526315802</c:v>
                </c:pt>
                <c:pt idx="29">
                  <c:v>0.47454545454545499</c:v>
                </c:pt>
                <c:pt idx="30">
                  <c:v>0.65900000000000003</c:v>
                </c:pt>
                <c:pt idx="31">
                  <c:v>0.52952380952380995</c:v>
                </c:pt>
                <c:pt idx="32">
                  <c:v>0.48</c:v>
                </c:pt>
                <c:pt idx="33">
                  <c:v>0.45</c:v>
                </c:pt>
                <c:pt idx="34">
                  <c:v>0.3271428571428569</c:v>
                </c:pt>
                <c:pt idx="35">
                  <c:v>0.27454545454545498</c:v>
                </c:pt>
                <c:pt idx="36">
                  <c:v>0.29086956521739099</c:v>
                </c:pt>
                <c:pt idx="37">
                  <c:v>0.3705</c:v>
                </c:pt>
                <c:pt idx="38">
                  <c:v>0.399090909090909</c:v>
                </c:pt>
                <c:pt idx="39">
                  <c:v>0.31409090909090898</c:v>
                </c:pt>
                <c:pt idx="40">
                  <c:v>0.187058823529412</c:v>
                </c:pt>
                <c:pt idx="41">
                  <c:v>0.132727272727273</c:v>
                </c:pt>
                <c:pt idx="42">
                  <c:v>5.5500000000000001E-2</c:v>
                </c:pt>
                <c:pt idx="43">
                  <c:v>1.0952380952381E-2</c:v>
                </c:pt>
                <c:pt idx="44">
                  <c:v>-3.95E-2</c:v>
                </c:pt>
                <c:pt idx="45">
                  <c:v>-0.134545454545455</c:v>
                </c:pt>
                <c:pt idx="46">
                  <c:v>-0.31526315789473702</c:v>
                </c:pt>
                <c:pt idx="47">
                  <c:v>-0.38826086956521699</c:v>
                </c:pt>
                <c:pt idx="48">
                  <c:v>-0.64909090909090894</c:v>
                </c:pt>
                <c:pt idx="49">
                  <c:v>-0.59476190476190505</c:v>
                </c:pt>
                <c:pt idx="50">
                  <c:v>-0.46954545454545499</c:v>
                </c:pt>
                <c:pt idx="51">
                  <c:v>-0.35238095238095202</c:v>
                </c:pt>
                <c:pt idx="52">
                  <c:v>-0.2994444444444439</c:v>
                </c:pt>
                <c:pt idx="53">
                  <c:v>-0.31363636363636399</c:v>
                </c:pt>
                <c:pt idx="54">
                  <c:v>-0.46600000000000003</c:v>
                </c:pt>
                <c:pt idx="55">
                  <c:v>-0.54136363636363594</c:v>
                </c:pt>
                <c:pt idx="56">
                  <c:v>-0.44950000000000001</c:v>
                </c:pt>
                <c:pt idx="57">
                  <c:v>-0.51649999999999996</c:v>
                </c:pt>
                <c:pt idx="58">
                  <c:v>-0.43428571428571389</c:v>
                </c:pt>
                <c:pt idx="59">
                  <c:v>-0.52304347826086994</c:v>
                </c:pt>
                <c:pt idx="60">
                  <c:v>-0.52333333333333287</c:v>
                </c:pt>
                <c:pt idx="61">
                  <c:v>-0.52409090909090894</c:v>
                </c:pt>
                <c:pt idx="62">
                  <c:v>-0.60727272727272708</c:v>
                </c:pt>
                <c:pt idx="63">
                  <c:v>-0.61476190476190495</c:v>
                </c:pt>
                <c:pt idx="64">
                  <c:v>-0.61850000000000005</c:v>
                </c:pt>
                <c:pt idx="65">
                  <c:v>-0.58350000000000002</c:v>
                </c:pt>
                <c:pt idx="66">
                  <c:v>-0.44550000000000001</c:v>
                </c:pt>
                <c:pt idx="67">
                  <c:v>-0.36478260869565199</c:v>
                </c:pt>
                <c:pt idx="68">
                  <c:v>-0.32500000000000001</c:v>
                </c:pt>
                <c:pt idx="69">
                  <c:v>-0.2235</c:v>
                </c:pt>
                <c:pt idx="70">
                  <c:v>-0.28863636363636402</c:v>
                </c:pt>
                <c:pt idx="71">
                  <c:v>-0.45136363636363591</c:v>
                </c:pt>
                <c:pt idx="72">
                  <c:v>-0.53863636363636402</c:v>
                </c:pt>
                <c:pt idx="73">
                  <c:v>-0.3627272727272729</c:v>
                </c:pt>
                <c:pt idx="74">
                  <c:v>-0.20428571428571399</c:v>
                </c:pt>
                <c:pt idx="75">
                  <c:v>-0.31363636363636399</c:v>
                </c:pt>
                <c:pt idx="76">
                  <c:v>-0.3842857142857139</c:v>
                </c:pt>
                <c:pt idx="77">
                  <c:v>-0.114761904761905</c:v>
                </c:pt>
                <c:pt idx="78">
                  <c:v>0.15</c:v>
                </c:pt>
                <c:pt idx="79">
                  <c:v>0.28173913043478299</c:v>
                </c:pt>
                <c:pt idx="80">
                  <c:v>0.74631578947368415</c:v>
                </c:pt>
                <c:pt idx="81">
                  <c:v>0.95272727272727298</c:v>
                </c:pt>
                <c:pt idx="82">
                  <c:v>1.4450000000000001</c:v>
                </c:pt>
                <c:pt idx="83">
                  <c:v>1.0819047619047599</c:v>
                </c:pt>
                <c:pt idx="84">
                  <c:v>1.0343478260869601</c:v>
                </c:pt>
                <c:pt idx="85">
                  <c:v>1.7954545454545501</c:v>
                </c:pt>
                <c:pt idx="86">
                  <c:v>2.1866666666666701</c:v>
                </c:pt>
                <c:pt idx="87">
                  <c:v>2.06636363636364</c:v>
                </c:pt>
                <c:pt idx="88">
                  <c:v>2.0852380952381</c:v>
                </c:pt>
                <c:pt idx="89">
                  <c:v>2.1927272727272702</c:v>
                </c:pt>
                <c:pt idx="90">
                  <c:v>2.3704999999999998</c:v>
                </c:pt>
                <c:pt idx="91">
                  <c:v>2.3834782608695702</c:v>
                </c:pt>
                <c:pt idx="92">
                  <c:v>2.3594444444444398</c:v>
                </c:pt>
                <c:pt idx="93">
                  <c:v>2.3422727272727299</c:v>
                </c:pt>
                <c:pt idx="94">
                  <c:v>2.37636363636364</c:v>
                </c:pt>
                <c:pt idx="95">
                  <c:v>2.4566666666666701</c:v>
                </c:pt>
                <c:pt idx="96">
                  <c:v>2.54565217391304</c:v>
                </c:pt>
                <c:pt idx="97">
                  <c:v>2.6614285714285701</c:v>
                </c:pt>
                <c:pt idx="98">
                  <c:v>2.82318181818182</c:v>
                </c:pt>
                <c:pt idx="99">
                  <c:v>2.6013636363636401</c:v>
                </c:pt>
                <c:pt idx="100">
                  <c:v>2.10210526315789</c:v>
                </c:pt>
                <c:pt idx="101">
                  <c:v>2.1745454545454499</c:v>
                </c:pt>
                <c:pt idx="102">
                  <c:v>2.3319047619047599</c:v>
                </c:pt>
                <c:pt idx="103">
                  <c:v>2.3494999999999999</c:v>
                </c:pt>
                <c:pt idx="104">
                  <c:v>2.4457142857142902</c:v>
                </c:pt>
                <c:pt idx="105">
                  <c:v>2.5195454545454501</c:v>
                </c:pt>
                <c:pt idx="106">
                  <c:v>2.4845000000000002</c:v>
                </c:pt>
                <c:pt idx="107">
                  <c:v>2.4582608695652199</c:v>
                </c:pt>
                <c:pt idx="108">
                  <c:v>2.2077272727272699</c:v>
                </c:pt>
                <c:pt idx="109">
                  <c:v>2.1671428571428599</c:v>
                </c:pt>
                <c:pt idx="110">
                  <c:v>2.2295652173913001</c:v>
                </c:pt>
                <c:pt idx="111">
                  <c:v>2.30571428571429</c:v>
                </c:pt>
                <c:pt idx="112">
                  <c:v>2.1788888888888902</c:v>
                </c:pt>
                <c:pt idx="113">
                  <c:v>2.4836363636363599</c:v>
                </c:pt>
                <c:pt idx="114">
                  <c:v>2.4055</c:v>
                </c:pt>
                <c:pt idx="115">
                  <c:v>2.7414285714285702</c:v>
                </c:pt>
                <c:pt idx="116">
                  <c:v>2.5105</c:v>
                </c:pt>
                <c:pt idx="117">
                  <c:v>2.5628571428571401</c:v>
                </c:pt>
                <c:pt idx="118">
                  <c:v>2.5190476190476199</c:v>
                </c:pt>
                <c:pt idx="119">
                  <c:v>2.6313043478260898</c:v>
                </c:pt>
                <c:pt idx="120">
                  <c:v>2.6733333333333298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042-4E82-8F04-EEF9DBA7FE1A}"/>
            </c:ext>
          </c:extLst>
        </c:ser>
        <c:ser>
          <c:idx val="4"/>
          <c:order val="4"/>
          <c:tx>
            <c:strRef>
              <c:f>Monthly!$F$1</c:f>
              <c:strCache>
                <c:ptCount val="1"/>
                <c:pt idx="0">
                  <c:v>France</c:v>
                </c:pt>
              </c:strCache>
            </c:strRef>
          </c:tx>
          <c:spPr>
            <a:ln w="50800" cap="rnd">
              <a:solidFill>
                <a:schemeClr val="tx1">
                  <a:lumMod val="50000"/>
                  <a:lumOff val="5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Monthly!$F$2:$F$122</c:f>
              <c:numCache>
                <c:formatCode>0.00</c:formatCode>
                <c:ptCount val="121"/>
                <c:pt idx="0">
                  <c:v>1.01</c:v>
                </c:pt>
                <c:pt idx="1">
                  <c:v>1</c:v>
                </c:pt>
                <c:pt idx="2">
                  <c:v>0.87</c:v>
                </c:pt>
                <c:pt idx="3">
                  <c:v>0.88</c:v>
                </c:pt>
                <c:pt idx="4">
                  <c:v>0.93</c:v>
                </c:pt>
                <c:pt idx="5">
                  <c:v>0.84</c:v>
                </c:pt>
                <c:pt idx="6">
                  <c:v>0.59</c:v>
                </c:pt>
                <c:pt idx="7">
                  <c:v>0.51</c:v>
                </c:pt>
                <c:pt idx="8">
                  <c:v>0.51</c:v>
                </c:pt>
                <c:pt idx="9">
                  <c:v>0.51</c:v>
                </c:pt>
                <c:pt idx="10">
                  <c:v>0.39</c:v>
                </c:pt>
                <c:pt idx="11">
                  <c:v>0.17</c:v>
                </c:pt>
                <c:pt idx="12">
                  <c:v>0.15</c:v>
                </c:pt>
                <c:pt idx="13">
                  <c:v>0.18</c:v>
                </c:pt>
                <c:pt idx="14">
                  <c:v>0.33</c:v>
                </c:pt>
                <c:pt idx="15">
                  <c:v>0.67</c:v>
                </c:pt>
                <c:pt idx="16">
                  <c:v>0.75</c:v>
                </c:pt>
                <c:pt idx="17">
                  <c:v>0.86</c:v>
                </c:pt>
                <c:pt idx="18">
                  <c:v>1.03</c:v>
                </c:pt>
                <c:pt idx="19">
                  <c:v>1.02</c:v>
                </c:pt>
                <c:pt idx="20">
                  <c:v>0.88</c:v>
                </c:pt>
                <c:pt idx="21">
                  <c:v>0.81</c:v>
                </c:pt>
                <c:pt idx="22">
                  <c:v>0.66</c:v>
                </c:pt>
                <c:pt idx="23">
                  <c:v>0.84</c:v>
                </c:pt>
                <c:pt idx="24">
                  <c:v>0.71</c:v>
                </c:pt>
                <c:pt idx="25">
                  <c:v>0.7</c:v>
                </c:pt>
                <c:pt idx="26">
                  <c:v>0.81</c:v>
                </c:pt>
                <c:pt idx="27">
                  <c:v>0.72</c:v>
                </c:pt>
                <c:pt idx="28">
                  <c:v>0.67</c:v>
                </c:pt>
                <c:pt idx="29">
                  <c:v>0.85</c:v>
                </c:pt>
                <c:pt idx="30">
                  <c:v>0.98</c:v>
                </c:pt>
                <c:pt idx="31">
                  <c:v>0.83</c:v>
                </c:pt>
                <c:pt idx="32">
                  <c:v>0.78</c:v>
                </c:pt>
                <c:pt idx="33">
                  <c:v>0.79</c:v>
                </c:pt>
                <c:pt idx="34">
                  <c:v>0.75</c:v>
                </c:pt>
                <c:pt idx="35">
                  <c:v>0.67</c:v>
                </c:pt>
                <c:pt idx="36">
                  <c:v>0.7</c:v>
                </c:pt>
                <c:pt idx="37">
                  <c:v>0.77</c:v>
                </c:pt>
                <c:pt idx="38">
                  <c:v>0.82</c:v>
                </c:pt>
                <c:pt idx="39">
                  <c:v>0.76</c:v>
                </c:pt>
                <c:pt idx="40">
                  <c:v>0.7</c:v>
                </c:pt>
                <c:pt idx="41">
                  <c:v>0.65</c:v>
                </c:pt>
                <c:pt idx="42">
                  <c:v>0.55000000000000004</c:v>
                </c:pt>
                <c:pt idx="43">
                  <c:v>0.44</c:v>
                </c:pt>
                <c:pt idx="44">
                  <c:v>0.37</c:v>
                </c:pt>
                <c:pt idx="45">
                  <c:v>0.3</c:v>
                </c:pt>
                <c:pt idx="46">
                  <c:v>0.08</c:v>
                </c:pt>
                <c:pt idx="47">
                  <c:v>-7.0000000000000007E-2</c:v>
                </c:pt>
                <c:pt idx="48">
                  <c:v>-0.34</c:v>
                </c:pt>
                <c:pt idx="49">
                  <c:v>-0.27</c:v>
                </c:pt>
                <c:pt idx="50">
                  <c:v>-0.16</c:v>
                </c:pt>
                <c:pt idx="51">
                  <c:v>-0.02</c:v>
                </c:pt>
                <c:pt idx="52">
                  <c:v>0.04</c:v>
                </c:pt>
                <c:pt idx="53">
                  <c:v>-0.01</c:v>
                </c:pt>
                <c:pt idx="54">
                  <c:v>-0.18</c:v>
                </c:pt>
                <c:pt idx="55">
                  <c:v>-0.05</c:v>
                </c:pt>
                <c:pt idx="56">
                  <c:v>0.06</c:v>
                </c:pt>
                <c:pt idx="57">
                  <c:v>-0.03</c:v>
                </c:pt>
                <c:pt idx="58">
                  <c:v>-0.04</c:v>
                </c:pt>
                <c:pt idx="59">
                  <c:v>-0.15</c:v>
                </c:pt>
                <c:pt idx="60">
                  <c:v>-0.17</c:v>
                </c:pt>
                <c:pt idx="61">
                  <c:v>-0.21</c:v>
                </c:pt>
                <c:pt idx="62">
                  <c:v>-0.3</c:v>
                </c:pt>
                <c:pt idx="63">
                  <c:v>-0.32</c:v>
                </c:pt>
                <c:pt idx="64">
                  <c:v>-0.34</c:v>
                </c:pt>
                <c:pt idx="65">
                  <c:v>-0.31</c:v>
                </c:pt>
                <c:pt idx="66">
                  <c:v>-0.15</c:v>
                </c:pt>
                <c:pt idx="67">
                  <c:v>-7.0000000000000007E-2</c:v>
                </c:pt>
                <c:pt idx="68">
                  <c:v>-0.01</c:v>
                </c:pt>
                <c:pt idx="69">
                  <c:v>0.21</c:v>
                </c:pt>
                <c:pt idx="70">
                  <c:v>0.15</c:v>
                </c:pt>
                <c:pt idx="71">
                  <c:v>-0.01</c:v>
                </c:pt>
                <c:pt idx="72">
                  <c:v>-0.12</c:v>
                </c:pt>
                <c:pt idx="73">
                  <c:v>0.04</c:v>
                </c:pt>
                <c:pt idx="74">
                  <c:v>0.2</c:v>
                </c:pt>
                <c:pt idx="75">
                  <c:v>0.1</c:v>
                </c:pt>
                <c:pt idx="76">
                  <c:v>0.05</c:v>
                </c:pt>
                <c:pt idx="77">
                  <c:v>0.31</c:v>
                </c:pt>
                <c:pt idx="78">
                  <c:v>0.68</c:v>
                </c:pt>
                <c:pt idx="79">
                  <c:v>0.78</c:v>
                </c:pt>
                <c:pt idx="80">
                  <c:v>1.28</c:v>
                </c:pt>
                <c:pt idx="81">
                  <c:v>1.52</c:v>
                </c:pt>
                <c:pt idx="82">
                  <c:v>2.06</c:v>
                </c:pt>
                <c:pt idx="83">
                  <c:v>1.71</c:v>
                </c:pt>
                <c:pt idx="84">
                  <c:v>1.69</c:v>
                </c:pt>
                <c:pt idx="85">
                  <c:v>2.41</c:v>
                </c:pt>
                <c:pt idx="86">
                  <c:v>2.77</c:v>
                </c:pt>
                <c:pt idx="87">
                  <c:v>2.58</c:v>
                </c:pt>
                <c:pt idx="88">
                  <c:v>2.62</c:v>
                </c:pt>
                <c:pt idx="89">
                  <c:v>2.69</c:v>
                </c:pt>
                <c:pt idx="90">
                  <c:v>2.87</c:v>
                </c:pt>
                <c:pt idx="91">
                  <c:v>2.92</c:v>
                </c:pt>
                <c:pt idx="92">
                  <c:v>2.9</c:v>
                </c:pt>
                <c:pt idx="93">
                  <c:v>2.94</c:v>
                </c:pt>
                <c:pt idx="94">
                  <c:v>2.93</c:v>
                </c:pt>
                <c:pt idx="95">
                  <c:v>3.04</c:v>
                </c:pt>
                <c:pt idx="96">
                  <c:v>3.11</c:v>
                </c:pt>
                <c:pt idx="97">
                  <c:v>3.24</c:v>
                </c:pt>
                <c:pt idx="98">
                  <c:v>3.45</c:v>
                </c:pt>
                <c:pt idx="99">
                  <c:v>3.19</c:v>
                </c:pt>
                <c:pt idx="100">
                  <c:v>2.65</c:v>
                </c:pt>
                <c:pt idx="101">
                  <c:v>2.74</c:v>
                </c:pt>
                <c:pt idx="102">
                  <c:v>2.85</c:v>
                </c:pt>
                <c:pt idx="103">
                  <c:v>2.82</c:v>
                </c:pt>
                <c:pt idx="104">
                  <c:v>2.97</c:v>
                </c:pt>
                <c:pt idx="105">
                  <c:v>3.03</c:v>
                </c:pt>
                <c:pt idx="106">
                  <c:v>3.15</c:v>
                </c:pt>
                <c:pt idx="107">
                  <c:v>3.14</c:v>
                </c:pt>
                <c:pt idx="108">
                  <c:v>2.94</c:v>
                </c:pt>
                <c:pt idx="109">
                  <c:v>2.9</c:v>
                </c:pt>
                <c:pt idx="110">
                  <c:v>2.99</c:v>
                </c:pt>
                <c:pt idx="111">
                  <c:v>3.09</c:v>
                </c:pt>
                <c:pt idx="112">
                  <c:v>3.01</c:v>
                </c:pt>
                <c:pt idx="113">
                  <c:v>3.32</c:v>
                </c:pt>
                <c:pt idx="114">
                  <c:v>3.15</c:v>
                </c:pt>
                <c:pt idx="115">
                  <c:v>3.43</c:v>
                </c:pt>
                <c:pt idx="116">
                  <c:v>3.26</c:v>
                </c:pt>
                <c:pt idx="117">
                  <c:v>3.26</c:v>
                </c:pt>
                <c:pt idx="118">
                  <c:v>3.24</c:v>
                </c:pt>
                <c:pt idx="119">
                  <c:v>3.36</c:v>
                </c:pt>
                <c:pt idx="120">
                  <c:v>3.42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042-4E82-8F04-EEF9DBA7FE1A}"/>
            </c:ext>
          </c:extLst>
        </c:ser>
        <c:ser>
          <c:idx val="5"/>
          <c:order val="5"/>
          <c:tx>
            <c:strRef>
              <c:f>Monthly!$G$1</c:f>
              <c:strCache>
                <c:ptCount val="1"/>
                <c:pt idx="0">
                  <c:v>Euro Area</c:v>
                </c:pt>
              </c:strCache>
            </c:strRef>
          </c:tx>
          <c:spPr>
            <a:ln w="4445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Monthly!$A$2:$A$122</c:f>
              <c:numCache>
                <c:formatCode>yyyy\-mm\-dd</c:formatCode>
                <c:ptCount val="121"/>
                <c:pt idx="0">
                  <c:v>42217</c:v>
                </c:pt>
                <c:pt idx="1">
                  <c:v>42248</c:v>
                </c:pt>
                <c:pt idx="2">
                  <c:v>42278</c:v>
                </c:pt>
                <c:pt idx="3">
                  <c:v>42309</c:v>
                </c:pt>
                <c:pt idx="4">
                  <c:v>42339</c:v>
                </c:pt>
                <c:pt idx="5">
                  <c:v>42370</c:v>
                </c:pt>
                <c:pt idx="6">
                  <c:v>42401</c:v>
                </c:pt>
                <c:pt idx="7">
                  <c:v>42430</c:v>
                </c:pt>
                <c:pt idx="8">
                  <c:v>42461</c:v>
                </c:pt>
                <c:pt idx="9">
                  <c:v>42491</c:v>
                </c:pt>
                <c:pt idx="10">
                  <c:v>42522</c:v>
                </c:pt>
                <c:pt idx="11">
                  <c:v>42552</c:v>
                </c:pt>
                <c:pt idx="12">
                  <c:v>42583</c:v>
                </c:pt>
                <c:pt idx="13">
                  <c:v>42614</c:v>
                </c:pt>
                <c:pt idx="14">
                  <c:v>42644</c:v>
                </c:pt>
                <c:pt idx="15">
                  <c:v>42675</c:v>
                </c:pt>
                <c:pt idx="16">
                  <c:v>42705</c:v>
                </c:pt>
                <c:pt idx="17">
                  <c:v>42736</c:v>
                </c:pt>
                <c:pt idx="18">
                  <c:v>42767</c:v>
                </c:pt>
                <c:pt idx="19">
                  <c:v>42795</c:v>
                </c:pt>
                <c:pt idx="20">
                  <c:v>42826</c:v>
                </c:pt>
                <c:pt idx="21">
                  <c:v>42856</c:v>
                </c:pt>
                <c:pt idx="22">
                  <c:v>42887</c:v>
                </c:pt>
                <c:pt idx="23">
                  <c:v>42917</c:v>
                </c:pt>
                <c:pt idx="24">
                  <c:v>42948</c:v>
                </c:pt>
                <c:pt idx="25">
                  <c:v>42979</c:v>
                </c:pt>
                <c:pt idx="26">
                  <c:v>43009</c:v>
                </c:pt>
                <c:pt idx="27">
                  <c:v>43040</c:v>
                </c:pt>
                <c:pt idx="28">
                  <c:v>43070</c:v>
                </c:pt>
                <c:pt idx="29">
                  <c:v>43101</c:v>
                </c:pt>
                <c:pt idx="30">
                  <c:v>43132</c:v>
                </c:pt>
                <c:pt idx="31">
                  <c:v>43160</c:v>
                </c:pt>
                <c:pt idx="32">
                  <c:v>43191</c:v>
                </c:pt>
                <c:pt idx="33">
                  <c:v>43221</c:v>
                </c:pt>
                <c:pt idx="34">
                  <c:v>43252</c:v>
                </c:pt>
                <c:pt idx="35">
                  <c:v>43282</c:v>
                </c:pt>
                <c:pt idx="36">
                  <c:v>43313</c:v>
                </c:pt>
                <c:pt idx="37">
                  <c:v>43344</c:v>
                </c:pt>
                <c:pt idx="38">
                  <c:v>43374</c:v>
                </c:pt>
                <c:pt idx="39">
                  <c:v>43405</c:v>
                </c:pt>
                <c:pt idx="40">
                  <c:v>43435</c:v>
                </c:pt>
                <c:pt idx="41">
                  <c:v>43466</c:v>
                </c:pt>
                <c:pt idx="42">
                  <c:v>43497</c:v>
                </c:pt>
                <c:pt idx="43">
                  <c:v>43525</c:v>
                </c:pt>
                <c:pt idx="44">
                  <c:v>43556</c:v>
                </c:pt>
                <c:pt idx="45">
                  <c:v>43586</c:v>
                </c:pt>
                <c:pt idx="46">
                  <c:v>43617</c:v>
                </c:pt>
                <c:pt idx="47">
                  <c:v>43647</c:v>
                </c:pt>
                <c:pt idx="48">
                  <c:v>43678</c:v>
                </c:pt>
                <c:pt idx="49">
                  <c:v>43709</c:v>
                </c:pt>
                <c:pt idx="50">
                  <c:v>43739</c:v>
                </c:pt>
                <c:pt idx="51">
                  <c:v>43770</c:v>
                </c:pt>
                <c:pt idx="52">
                  <c:v>43800</c:v>
                </c:pt>
                <c:pt idx="53">
                  <c:v>43831</c:v>
                </c:pt>
                <c:pt idx="54">
                  <c:v>43862</c:v>
                </c:pt>
                <c:pt idx="55">
                  <c:v>43891</c:v>
                </c:pt>
                <c:pt idx="56">
                  <c:v>43922</c:v>
                </c:pt>
                <c:pt idx="57">
                  <c:v>43952</c:v>
                </c:pt>
                <c:pt idx="58">
                  <c:v>43983</c:v>
                </c:pt>
                <c:pt idx="59">
                  <c:v>44013</c:v>
                </c:pt>
                <c:pt idx="60">
                  <c:v>44044</c:v>
                </c:pt>
                <c:pt idx="61">
                  <c:v>44075</c:v>
                </c:pt>
                <c:pt idx="62">
                  <c:v>44105</c:v>
                </c:pt>
                <c:pt idx="63">
                  <c:v>44136</c:v>
                </c:pt>
                <c:pt idx="64">
                  <c:v>44166</c:v>
                </c:pt>
                <c:pt idx="65">
                  <c:v>44197</c:v>
                </c:pt>
                <c:pt idx="66">
                  <c:v>44228</c:v>
                </c:pt>
                <c:pt idx="67">
                  <c:v>44256</c:v>
                </c:pt>
                <c:pt idx="68">
                  <c:v>44287</c:v>
                </c:pt>
                <c:pt idx="69">
                  <c:v>44317</c:v>
                </c:pt>
                <c:pt idx="70">
                  <c:v>44348</c:v>
                </c:pt>
                <c:pt idx="71">
                  <c:v>44378</c:v>
                </c:pt>
                <c:pt idx="72">
                  <c:v>44409</c:v>
                </c:pt>
                <c:pt idx="73">
                  <c:v>44440</c:v>
                </c:pt>
                <c:pt idx="74">
                  <c:v>44470</c:v>
                </c:pt>
                <c:pt idx="75">
                  <c:v>44501</c:v>
                </c:pt>
                <c:pt idx="76">
                  <c:v>44531</c:v>
                </c:pt>
                <c:pt idx="77">
                  <c:v>44562</c:v>
                </c:pt>
                <c:pt idx="78">
                  <c:v>44593</c:v>
                </c:pt>
                <c:pt idx="79">
                  <c:v>44621</c:v>
                </c:pt>
                <c:pt idx="80">
                  <c:v>44652</c:v>
                </c:pt>
                <c:pt idx="81">
                  <c:v>44682</c:v>
                </c:pt>
                <c:pt idx="82">
                  <c:v>44713</c:v>
                </c:pt>
                <c:pt idx="83">
                  <c:v>44743</c:v>
                </c:pt>
                <c:pt idx="84">
                  <c:v>44774</c:v>
                </c:pt>
                <c:pt idx="85">
                  <c:v>44805</c:v>
                </c:pt>
                <c:pt idx="86">
                  <c:v>44835</c:v>
                </c:pt>
                <c:pt idx="87">
                  <c:v>44866</c:v>
                </c:pt>
                <c:pt idx="88">
                  <c:v>44896</c:v>
                </c:pt>
                <c:pt idx="89">
                  <c:v>44927</c:v>
                </c:pt>
                <c:pt idx="90">
                  <c:v>44958</c:v>
                </c:pt>
                <c:pt idx="91">
                  <c:v>44986</c:v>
                </c:pt>
                <c:pt idx="92">
                  <c:v>45017</c:v>
                </c:pt>
                <c:pt idx="93">
                  <c:v>45047</c:v>
                </c:pt>
                <c:pt idx="94">
                  <c:v>45078</c:v>
                </c:pt>
                <c:pt idx="95">
                  <c:v>45108</c:v>
                </c:pt>
                <c:pt idx="96">
                  <c:v>45139</c:v>
                </c:pt>
                <c:pt idx="97">
                  <c:v>45170</c:v>
                </c:pt>
                <c:pt idx="98">
                  <c:v>45200</c:v>
                </c:pt>
                <c:pt idx="99">
                  <c:v>45231</c:v>
                </c:pt>
                <c:pt idx="100">
                  <c:v>45261</c:v>
                </c:pt>
                <c:pt idx="101">
                  <c:v>45292</c:v>
                </c:pt>
                <c:pt idx="102">
                  <c:v>45323</c:v>
                </c:pt>
                <c:pt idx="103">
                  <c:v>45352</c:v>
                </c:pt>
                <c:pt idx="104">
                  <c:v>45383</c:v>
                </c:pt>
                <c:pt idx="105">
                  <c:v>45413</c:v>
                </c:pt>
                <c:pt idx="106">
                  <c:v>45444</c:v>
                </c:pt>
                <c:pt idx="107">
                  <c:v>45474</c:v>
                </c:pt>
                <c:pt idx="108">
                  <c:v>45505</c:v>
                </c:pt>
                <c:pt idx="109">
                  <c:v>45536</c:v>
                </c:pt>
                <c:pt idx="110">
                  <c:v>45566</c:v>
                </c:pt>
                <c:pt idx="111">
                  <c:v>45597</c:v>
                </c:pt>
                <c:pt idx="112">
                  <c:v>45627</c:v>
                </c:pt>
                <c:pt idx="113">
                  <c:v>45658</c:v>
                </c:pt>
                <c:pt idx="114">
                  <c:v>45689</c:v>
                </c:pt>
                <c:pt idx="115">
                  <c:v>45717</c:v>
                </c:pt>
                <c:pt idx="116">
                  <c:v>45748</c:v>
                </c:pt>
                <c:pt idx="117">
                  <c:v>45778</c:v>
                </c:pt>
                <c:pt idx="118">
                  <c:v>45809</c:v>
                </c:pt>
                <c:pt idx="119">
                  <c:v>45839</c:v>
                </c:pt>
                <c:pt idx="120">
                  <c:v>45870</c:v>
                </c:pt>
              </c:numCache>
            </c:numRef>
          </c:cat>
          <c:val>
            <c:numRef>
              <c:f>Monthly!$G$2:$G$122</c:f>
              <c:numCache>
                <c:formatCode>0.00</c:formatCode>
                <c:ptCount val="121"/>
                <c:pt idx="0">
                  <c:v>1.38766695750168</c:v>
                </c:pt>
                <c:pt idx="1">
                  <c:v>1.47989808053635</c:v>
                </c:pt>
                <c:pt idx="2">
                  <c:v>1.2024014136124299</c:v>
                </c:pt>
                <c:pt idx="3">
                  <c:v>1.1537191796848001</c:v>
                </c:pt>
                <c:pt idx="4">
                  <c:v>1.1917891294330301</c:v>
                </c:pt>
                <c:pt idx="5">
                  <c:v>1.1145005917844399</c:v>
                </c:pt>
                <c:pt idx="6">
                  <c:v>1.0418309566342101</c:v>
                </c:pt>
                <c:pt idx="7">
                  <c:v>0.93069530115346799</c:v>
                </c:pt>
                <c:pt idx="8">
                  <c:v>0.96015185844528805</c:v>
                </c:pt>
                <c:pt idx="9">
                  <c:v>0.972331397375095</c:v>
                </c:pt>
                <c:pt idx="10">
                  <c:v>0.88297816658556594</c:v>
                </c:pt>
                <c:pt idx="11">
                  <c:v>0.62108819606908794</c:v>
                </c:pt>
                <c:pt idx="12">
                  <c:v>0.61115086737437907</c:v>
                </c:pt>
                <c:pt idx="13">
                  <c:v>0.73254252461465086</c:v>
                </c:pt>
                <c:pt idx="14">
                  <c:v>0.7664177523759329</c:v>
                </c:pt>
                <c:pt idx="15">
                  <c:v>1.2258877715688301</c:v>
                </c:pt>
                <c:pt idx="16">
                  <c:v>1.28320932640245</c:v>
                </c:pt>
                <c:pt idx="17">
                  <c:v>1.30738702746158</c:v>
                </c:pt>
                <c:pt idx="18">
                  <c:v>1.4371413342055099</c:v>
                </c:pt>
                <c:pt idx="19">
                  <c:v>1.4531367304093801</c:v>
                </c:pt>
                <c:pt idx="20">
                  <c:v>1.26257504822609</c:v>
                </c:pt>
                <c:pt idx="21">
                  <c:v>1.1723715718344401</c:v>
                </c:pt>
                <c:pt idx="22">
                  <c:v>1.0721102953597601</c:v>
                </c:pt>
                <c:pt idx="23">
                  <c:v>1.2064700975284499</c:v>
                </c:pt>
                <c:pt idx="24">
                  <c:v>1.04453174515063</c:v>
                </c:pt>
                <c:pt idx="25">
                  <c:v>1.1159210842141301</c:v>
                </c:pt>
                <c:pt idx="26">
                  <c:v>1.14940415647413</c:v>
                </c:pt>
                <c:pt idx="27">
                  <c:v>0.94873163067295496</c:v>
                </c:pt>
                <c:pt idx="28">
                  <c:v>0.87902629874751004</c:v>
                </c:pt>
                <c:pt idx="29">
                  <c:v>1.0309297282513199</c:v>
                </c:pt>
                <c:pt idx="30">
                  <c:v>1.2696633762068701</c:v>
                </c:pt>
                <c:pt idx="31">
                  <c:v>1.1683977492290001</c:v>
                </c:pt>
                <c:pt idx="32">
                  <c:v>1.12553181283971</c:v>
                </c:pt>
                <c:pt idx="33">
                  <c:v>1.23621542510378</c:v>
                </c:pt>
                <c:pt idx="34">
                  <c:v>1.28733057157399</c:v>
                </c:pt>
                <c:pt idx="35">
                  <c:v>1.19588314685909</c:v>
                </c:pt>
                <c:pt idx="36">
                  <c:v>1.36578839763528</c:v>
                </c:pt>
                <c:pt idx="37">
                  <c:v>1.31916154308239</c:v>
                </c:pt>
                <c:pt idx="38">
                  <c:v>1.55399426482612</c:v>
                </c:pt>
                <c:pt idx="39">
                  <c:v>1.4051794678971901</c:v>
                </c:pt>
                <c:pt idx="40">
                  <c:v>1.2105588684294599</c:v>
                </c:pt>
                <c:pt idx="41">
                  <c:v>1.2024206642641799</c:v>
                </c:pt>
                <c:pt idx="42">
                  <c:v>1.1199990801844799</c:v>
                </c:pt>
                <c:pt idx="43">
                  <c:v>0.99197274438753602</c:v>
                </c:pt>
                <c:pt idx="44">
                  <c:v>0.95203836512378803</c:v>
                </c:pt>
                <c:pt idx="45">
                  <c:v>0.87148419205608796</c:v>
                </c:pt>
                <c:pt idx="46">
                  <c:v>0.57397569863879394</c:v>
                </c:pt>
                <c:pt idx="47">
                  <c:v>0.35758683791189799</c:v>
                </c:pt>
                <c:pt idx="48">
                  <c:v>9.9503268157610306E-2</c:v>
                </c:pt>
                <c:pt idx="49">
                  <c:v>4.7522932610040002E-2</c:v>
                </c:pt>
                <c:pt idx="50">
                  <c:v>0.13156781975172599</c:v>
                </c:pt>
                <c:pt idx="51">
                  <c:v>0.3012676435533449</c:v>
                </c:pt>
                <c:pt idx="52">
                  <c:v>0.36603646107778398</c:v>
                </c:pt>
                <c:pt idx="53">
                  <c:v>0.31586746868536097</c:v>
                </c:pt>
                <c:pt idx="54">
                  <c:v>0.1322627309921669</c:v>
                </c:pt>
                <c:pt idx="55">
                  <c:v>0.37263432629048288</c:v>
                </c:pt>
                <c:pt idx="56">
                  <c:v>0.553776148698786</c:v>
                </c:pt>
                <c:pt idx="57">
                  <c:v>0.47913574275696591</c:v>
                </c:pt>
                <c:pt idx="58">
                  <c:v>0.35145929151737398</c:v>
                </c:pt>
                <c:pt idx="59">
                  <c:v>0.22088531018635199</c:v>
                </c:pt>
                <c:pt idx="60">
                  <c:v>0.160071953925014</c:v>
                </c:pt>
                <c:pt idx="61">
                  <c:v>0.123463670294754</c:v>
                </c:pt>
                <c:pt idx="62">
                  <c:v>3.6058959755169999E-4</c:v>
                </c:pt>
                <c:pt idx="63">
                  <c:v>-5.5042314644447199E-2</c:v>
                </c:pt>
                <c:pt idx="64">
                  <c:v>-9.1881816655281404E-2</c:v>
                </c:pt>
                <c:pt idx="65">
                  <c:v>-6.3756759796750398E-2</c:v>
                </c:pt>
                <c:pt idx="66">
                  <c:v>6.3209368566266896E-2</c:v>
                </c:pt>
                <c:pt idx="67">
                  <c:v>0.147856238199887</c:v>
                </c:pt>
                <c:pt idx="68">
                  <c:v>0.2049191886118189</c:v>
                </c:pt>
                <c:pt idx="69">
                  <c:v>0.37715102749733292</c:v>
                </c:pt>
                <c:pt idx="70">
                  <c:v>0.303973297148943</c:v>
                </c:pt>
                <c:pt idx="71">
                  <c:v>0.16336453287418301</c:v>
                </c:pt>
                <c:pt idx="72">
                  <c:v>5.9469379330472298E-2</c:v>
                </c:pt>
                <c:pt idx="73">
                  <c:v>0.19708119822435999</c:v>
                </c:pt>
                <c:pt idx="74">
                  <c:v>0.35249786739811889</c:v>
                </c:pt>
                <c:pt idx="75">
                  <c:v>0.31220618663744998</c:v>
                </c:pt>
                <c:pt idx="76">
                  <c:v>0.27843200480396801</c:v>
                </c:pt>
                <c:pt idx="77">
                  <c:v>0.53454305216138709</c:v>
                </c:pt>
                <c:pt idx="78">
                  <c:v>0.94413798143913918</c:v>
                </c:pt>
                <c:pt idx="79">
                  <c:v>1.05348656280789</c:v>
                </c:pt>
                <c:pt idx="80">
                  <c:v>1.5678767004927601</c:v>
                </c:pt>
                <c:pt idx="81">
                  <c:v>1.8741307319654501</c:v>
                </c:pt>
                <c:pt idx="82">
                  <c:v>2.4387440003435099</c:v>
                </c:pt>
                <c:pt idx="83">
                  <c:v>2.0929553620185701</c:v>
                </c:pt>
                <c:pt idx="84">
                  <c:v>2.05655468594624</c:v>
                </c:pt>
                <c:pt idx="85">
                  <c:v>2.8138013028994102</c:v>
                </c:pt>
                <c:pt idx="86">
                  <c:v>3.1841570172328302</c:v>
                </c:pt>
                <c:pt idx="87">
                  <c:v>2.9374516754233801</c:v>
                </c:pt>
                <c:pt idx="88">
                  <c:v>2.9995603766952899</c:v>
                </c:pt>
                <c:pt idx="89">
                  <c:v>3.04407454825526</c:v>
                </c:pt>
                <c:pt idx="90">
                  <c:v>3.2210431383377101</c:v>
                </c:pt>
                <c:pt idx="91">
                  <c:v>3.23313142561768</c:v>
                </c:pt>
                <c:pt idx="92">
                  <c:v>3.1931480944096902</c:v>
                </c:pt>
                <c:pt idx="93">
                  <c:v>3.20531259225322</c:v>
                </c:pt>
                <c:pt idx="94">
                  <c:v>3.1642152152449401</c:v>
                </c:pt>
                <c:pt idx="95">
                  <c:v>3.26889752032579</c:v>
                </c:pt>
                <c:pt idx="96">
                  <c:v>3.3424397958114098</c:v>
                </c:pt>
                <c:pt idx="97">
                  <c:v>3.50431109850626</c:v>
                </c:pt>
                <c:pt idx="98">
                  <c:v>3.7220683647943398</c:v>
                </c:pt>
                <c:pt idx="99">
                  <c:v>3.41868826496933</c:v>
                </c:pt>
                <c:pt idx="100">
                  <c:v>2.8642750008362099</c:v>
                </c:pt>
                <c:pt idx="101">
                  <c:v>2.9044164805744899</c:v>
                </c:pt>
                <c:pt idx="102">
                  <c:v>3.02538498713333</c:v>
                </c:pt>
                <c:pt idx="103">
                  <c:v>2.9532979027857702</c:v>
                </c:pt>
                <c:pt idx="104">
                  <c:v>3.0735609682517899</c:v>
                </c:pt>
                <c:pt idx="105">
                  <c:v>3.12149195085422</c:v>
                </c:pt>
                <c:pt idx="106">
                  <c:v>3.1650202317552298</c:v>
                </c:pt>
                <c:pt idx="107">
                  <c:v>3.112996279923681</c:v>
                </c:pt>
                <c:pt idx="108">
                  <c:v>2.9059124591568799</c:v>
                </c:pt>
                <c:pt idx="109">
                  <c:v>2.83416486770752</c:v>
                </c:pt>
                <c:pt idx="110">
                  <c:v>2.86593395053269</c:v>
                </c:pt>
                <c:pt idx="111">
                  <c:v>2.9291315226785</c:v>
                </c:pt>
                <c:pt idx="112">
                  <c:v>2.8123430297070202</c:v>
                </c:pt>
                <c:pt idx="113">
                  <c:v>3.0879559525017699</c:v>
                </c:pt>
                <c:pt idx="114">
                  <c:v>2.9886543734134099</c:v>
                </c:pt>
                <c:pt idx="115">
                  <c:v>3.31377235987057</c:v>
                </c:pt>
                <c:pt idx="116">
                  <c:v>3.09722067457384</c:v>
                </c:pt>
                <c:pt idx="117">
                  <c:v>3.0709947215282098</c:v>
                </c:pt>
                <c:pt idx="118">
                  <c:v>3.0847608024775801</c:v>
                </c:pt>
                <c:pt idx="119">
                  <c:v>3.1735631280226899</c:v>
                </c:pt>
                <c:pt idx="120">
                  <c:v>3.2050460862455701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042-4E82-8F04-EEF9DBA7F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23834896"/>
        <c:axId val="1323831536"/>
      </c:lineChart>
      <c:dateAx>
        <c:axId val="1323834896"/>
        <c:scaling>
          <c:orientation val="minMax"/>
        </c:scaling>
        <c:delete val="0"/>
        <c:axPos val="b"/>
        <c:numFmt formatCode="m/d/yyyy" sourceLinked="0"/>
        <c:majorTickMark val="none"/>
        <c:minorTickMark val="none"/>
        <c:tickLblPos val="low"/>
        <c:spPr>
          <a:noFill/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323831536"/>
        <c:crosses val="autoZero"/>
        <c:auto val="1"/>
        <c:lblOffset val="100"/>
        <c:baseTimeUnit val="months"/>
      </c:dateAx>
      <c:valAx>
        <c:axId val="1323831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/>
                  <a:t>% (p.a.)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cs-CZ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cs-CZ"/>
          </a:p>
        </c:txPr>
        <c:crossAx val="13238348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297099226233087E-2"/>
          <c:y val="0.13395240846881457"/>
          <c:w val="0.45631489245662477"/>
          <c:h val="0.14937389701863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605DD502-E8C7-4487-AC67-75E1B2085B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0EEABE5-7099-4971-89DD-1B52CEFB2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A82DBA14-545C-405A-931E-B96A90997533}" type="datetimeFigureOut">
              <a:rPr lang="cs-CZ" smtClean="0"/>
              <a:t>22.01.2026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DB57EBD-F37F-4902-A775-67DCC7C74A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3676538-A479-44CB-B1EE-265C158184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931FB2D3-CBB8-49D4-906C-18D189D17B7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96879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30" tIns="45615" rIns="91230" bIns="45615" rtlCol="0"/>
          <a:lstStyle>
            <a:lvl1pPr algn="r">
              <a:defRPr sz="1200"/>
            </a:lvl1pPr>
          </a:lstStyle>
          <a:p>
            <a:fld id="{66FB8108-4BFB-4C8F-9B21-9506B378B24B}" type="datetimeFigureOut">
              <a:rPr lang="cs-CZ" smtClean="0"/>
              <a:t>22.01.2026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0" tIns="45615" rIns="91230" bIns="4561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230" tIns="45615" rIns="91230" bIns="45615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1230" tIns="45615" rIns="91230" bIns="45615" rtlCol="0" anchor="b"/>
          <a:lstStyle>
            <a:lvl1pPr algn="r">
              <a:defRPr sz="1200"/>
            </a:lvl1pPr>
          </a:lstStyle>
          <a:p>
            <a:fld id="{FF2F3DCC-F199-45D1-AF5C-EE901B640FF5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14748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76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2F3DCC-F199-45D1-AF5C-EE901B640FF5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2903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428A0-EE51-4DCE-AC4E-FADDCC3FF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39B095C-DA77-4726-992A-E330BEAC8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7DAB4D-D265-4975-84C6-B8CDAF07D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6CA-3DF7-4E42-BDEC-1BBBD70D625C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90AB736-8FA4-4753-AFB5-6ACA7019B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2341ED-BC75-4712-84AC-BEF20C5E1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5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BDD438-F79E-434E-AC6C-F94BF3DBD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FBDF09-6588-4431-94F4-5EBF174B5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79E65D-DB6E-4E33-AC2C-D881DE3AE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B22E-3124-43E5-A4D0-F6E58FA1ACA7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C9C95C-0D3D-4C32-AB1B-92178F0EA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CB7DFC-B65A-48BD-9B04-92BE4F44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95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37779C-D2B8-4641-98C3-F734ACD38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7674EB9-391C-4534-AB9D-BA6F0208A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2C7AD6-EE8D-4804-BD15-B730E3BA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68FB3-D814-471C-B0D7-5CC9786DD785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738FFD-FB17-495F-A5DA-F5B32E8C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9640F3D-EF84-4DE0-BEDB-7A7743E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7606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1A925F-7DFD-4E66-A104-924231BA2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A0CB9F-EDFF-4364-BD92-068827ECF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223763-2585-4CCD-882B-E9F42B2C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BC316-571A-4353-B03C-0DC400743407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0FB80B-3813-4EDD-9BEB-3E67FBC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35E1CD1-FA09-46C6-8CDD-4DC393766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3D93D7-F707-4D85-A0BE-981A7D645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D139CA4-0EFC-4ED7-80D4-3140BDD85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B32BE4-A6DD-42C1-A299-DA081C3E3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70D41-B35D-4EDE-A319-A0843201D9E4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60E79E-10B9-4E69-A068-2DD9B1DE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10DB4D-3315-4C06-9A5C-6C0D07C81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452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7DEF00-6F42-4092-9661-768A9556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017D123-E22C-41B7-A76C-7B8BFD7A8D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A6E22D-6605-4813-8EBF-EC6596546B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5AA335-E5EE-4AD4-B736-CE323E5E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C2595-91FA-4342-A776-EF511736F63B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FAB7A6-1191-40B4-82F0-FD168327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E7CBF3-6AE9-42A6-B8F9-9F72914A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03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A65C1-F602-4EA1-8307-00F97BB9F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79130B2-FF23-4B32-9407-ABD980E06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D6765D-4293-4711-999C-9DDD17076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334C2EE9-4CF1-4DA2-A813-682802094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8B13CE6-8C47-4C7A-BA11-0AE2258C7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A0341-9FBB-4EBC-B9D0-2E8E13930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814D0-8965-4C86-849E-155554988703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F169ED-ABCF-4D34-B191-CE9869A9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2900DB-5951-4B03-A1B3-31607BE30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552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D28352-6250-4472-86EB-2BAAEDC2C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A0A2FEF-06CE-4713-8B5E-9F62C447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A1419-2AB1-49F6-BE61-FE988EA824A9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33DCAD2-75A8-4430-86F4-4022AF36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14BD504-71FF-48D7-BF44-5CA6CFEA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32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0305791-67AE-46AD-936F-A51770991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8F35D-77CD-47F1-966D-F386A260544B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CA97A9D-9ADC-4BA0-9D10-DAEE4DEF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257B8-1AB1-4498-B933-6ABA87DB4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293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BC5E26-1232-4E33-B126-0E39B44CA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F4F240D-B2A6-4086-918B-A7E1CF438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532EF60-3118-4086-B869-FC5C1D40C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C14F1-94DF-4C15-881A-8DD7A558F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F8B98-4468-4963-950A-8F96A1D4F8C1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D08DB85-5DB0-46B6-8F28-1C845B5B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BA1E801-D297-4242-8642-6108FCDB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053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FC0FF7-6E8F-4E32-B0CF-85039F8BC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2C5B32A-EA40-456E-A74D-0100A920A9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386F9D9-7017-41F6-A424-F366CA18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D683D31-7AD1-4AC7-96A2-0651D742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9419F-BD4B-452D-8630-B1232E70E615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A076EC2-C320-415D-9309-B99799862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996B86-C79A-47E4-9BE1-760E82C5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46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96ABFC7-1866-45C6-BDB2-7D3AC1B2B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D2B164D-50DF-490B-A15A-BC7295A1A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09C24B-6A1F-4C2A-A112-1374684492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71672-4E9A-42A6-B317-E412DE012E43}" type="datetime1">
              <a:rPr lang="cs-CZ" smtClean="0"/>
              <a:t>22.01.2026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EE8CE3-9BA2-46B4-99D4-C070F0A74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5BF019-0D61-4053-8B86-BF09A4B5A7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C7CD-F407-429B-A159-7E74BB594E9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449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f.org/en/Blogs/Articles/2020/07/10/blog-fiscal-policies-for-a-transformed-world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www.economist.com/" TargetMode="External"/><Relationship Id="rId4" Type="http://schemas.openxmlformats.org/officeDocument/2006/relationships/hyperlink" Target="https://dash.harvard.edu/server/api/core/bitstreams/7312037c-ebd5-6bd4-e053-0100007fdf3b/conten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fred.stlouisfed.org/series/IRLTLT01USM156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o.de/DocDL/EconPol-PolicyReport_45_European_Defence_Spending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imf.org/en/Publications/Departmental-Papers-Policy-Papers/Issues/2025/03/13/Long-Term-Spending-Pressures-in-Europe-55943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h@mojmirhamp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ojmir.hampl@unrr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2477765" y="3811973"/>
            <a:ext cx="5739720" cy="25867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cs-CZ" sz="3200" b="1" dirty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Rozpočtové limity a příležitosti: financování růstu a podpory podnikání pro firmy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cs-CZ" sz="3200" b="1" dirty="0">
              <a:solidFill>
                <a:schemeClr val="accent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i="1" dirty="0">
                <a:solidFill>
                  <a:schemeClr val="accent1"/>
                </a:solidFill>
              </a:rPr>
              <a:t>Mojmír Hampl, </a:t>
            </a:r>
            <a:r>
              <a:rPr lang="cs-CZ" sz="2400" i="1" dirty="0">
                <a:solidFill>
                  <a:schemeClr val="accent1"/>
                </a:solidFill>
              </a:rPr>
              <a:t>Národní rozpočtová rada</a:t>
            </a:r>
            <a:endParaRPr lang="en-US" sz="2400" i="1" dirty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3200" b="1" dirty="0">
              <a:solidFill>
                <a:srgbClr val="2764AE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3" name="Obrázek 2" descr="Obsah obrázku mrak, obloha, text, míč&#10;&#10;Popis byl vytvořen automaticky">
            <a:extLst>
              <a:ext uri="{FF2B5EF4-FFF2-40B4-BE49-F238E27FC236}">
                <a16:creationId xmlns:a16="http://schemas.microsoft.com/office/drawing/2014/main" id="{DEB1EB96-B39F-6BEA-1AE7-E799F816CB3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82" b="27312"/>
          <a:stretch/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4187C981-0DBC-4CE1-A87E-A18916DD1D0F}"/>
              </a:ext>
            </a:extLst>
          </p:cNvPr>
          <p:cNvSpPr txBox="1"/>
          <p:nvPr/>
        </p:nvSpPr>
        <p:spPr>
          <a:xfrm>
            <a:off x="8217485" y="3811973"/>
            <a:ext cx="3669716" cy="245268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cmpd="dbl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2800" b="1" dirty="0"/>
              <a:t>  	CFO Club</a:t>
            </a:r>
            <a:endParaRPr lang="cs-CZ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900" i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cs-CZ" sz="1900" i="1" dirty="0"/>
              <a:t>         21</a:t>
            </a:r>
            <a:r>
              <a:rPr lang="en-US" sz="1900" i="1" dirty="0"/>
              <a:t>. </a:t>
            </a:r>
            <a:r>
              <a:rPr lang="cs-CZ" sz="1900" i="1" dirty="0"/>
              <a:t>ledna</a:t>
            </a:r>
            <a:r>
              <a:rPr lang="en-US" sz="1900" i="1" dirty="0"/>
              <a:t> 202</a:t>
            </a:r>
            <a:r>
              <a:rPr lang="cs-CZ" sz="1900" i="1" dirty="0"/>
              <a:t>6, Praha</a:t>
            </a:r>
            <a:endParaRPr lang="en-US" sz="1900" i="1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7DE140BD-B2B1-F5E4-C933-9B4317920B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81551"/>
            <a:ext cx="2688890" cy="258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54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E680536-03AF-F301-A37C-088D53705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2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2D70970-B45D-C451-6E5A-2180A31C3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98" y="6273787"/>
            <a:ext cx="293902" cy="165123"/>
          </a:xfrm>
          <a:prstGeom prst="rect">
            <a:avLst/>
          </a:prstGeom>
        </p:spPr>
      </p:pic>
      <p:sp>
        <p:nvSpPr>
          <p:cNvPr id="7" name="Zástupný symbol pro zápatí 3">
            <a:extLst>
              <a:ext uri="{FF2B5EF4-FFF2-40B4-BE49-F238E27FC236}">
                <a16:creationId xmlns:a16="http://schemas.microsoft.com/office/drawing/2014/main" id="{DE50EF2C-0517-66FE-0E19-DFD40CA83B53}"/>
              </a:ext>
            </a:extLst>
          </p:cNvPr>
          <p:cNvSpPr txBox="1">
            <a:spLocks/>
          </p:cNvSpPr>
          <p:nvPr/>
        </p:nvSpPr>
        <p:spPr>
          <a:xfrm>
            <a:off x="-1" y="6571312"/>
            <a:ext cx="10334847" cy="2327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IMF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Fiscal Policies for a Transformed World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(2020); viz: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Fiscal Policies for a Transformed World (imf.org)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Reinhart,Rogoff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(2010),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Economist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 </a:t>
            </a:r>
            <a:endParaRPr lang="cs-CZ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Obrázek">
            <a:extLst>
              <a:ext uri="{FF2B5EF4-FFF2-40B4-BE49-F238E27FC236}">
                <a16:creationId xmlns:a16="http://schemas.microsoft.com/office/drawing/2014/main" id="{5B7E4311-CCB7-BA26-FB1D-A958AD78C4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39" t="6791" r="42100" b="89699"/>
          <a:stretch/>
        </p:blipFill>
        <p:spPr bwMode="auto">
          <a:xfrm>
            <a:off x="4852417" y="1430491"/>
            <a:ext cx="512064" cy="266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Obrázek">
            <a:extLst>
              <a:ext uri="{FF2B5EF4-FFF2-40B4-BE49-F238E27FC236}">
                <a16:creationId xmlns:a16="http://schemas.microsoft.com/office/drawing/2014/main" id="{11065355-9C20-3106-8680-DB99EF0D7F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62" t="7395" r="53315" b="89859"/>
          <a:stretch/>
        </p:blipFill>
        <p:spPr bwMode="auto">
          <a:xfrm>
            <a:off x="5358386" y="1476149"/>
            <a:ext cx="265176" cy="20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Skupina 17">
            <a:extLst>
              <a:ext uri="{FF2B5EF4-FFF2-40B4-BE49-F238E27FC236}">
                <a16:creationId xmlns:a16="http://schemas.microsoft.com/office/drawing/2014/main" id="{2029387F-FE1E-C887-1809-0C22A699B193}"/>
              </a:ext>
            </a:extLst>
          </p:cNvPr>
          <p:cNvGrpSpPr/>
          <p:nvPr/>
        </p:nvGrpSpPr>
        <p:grpSpPr>
          <a:xfrm>
            <a:off x="513183" y="746449"/>
            <a:ext cx="5875578" cy="5151287"/>
            <a:chOff x="3128836" y="1152524"/>
            <a:chExt cx="6053263" cy="5453199"/>
          </a:xfrm>
        </p:grpSpPr>
        <p:pic>
          <p:nvPicPr>
            <p:cNvPr id="2050" name="Picture 2" descr="Obrázek">
              <a:extLst>
                <a:ext uri="{FF2B5EF4-FFF2-40B4-BE49-F238E27FC236}">
                  <a16:creationId xmlns:a16="http://schemas.microsoft.com/office/drawing/2014/main" id="{38F40216-A6E8-BD2A-4A4C-004CFA7F56F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82" t="3055" r="3110" b="25000"/>
            <a:stretch/>
          </p:blipFill>
          <p:spPr bwMode="auto">
            <a:xfrm>
              <a:off x="3128836" y="1152524"/>
              <a:ext cx="6053263" cy="5453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Obrázek">
              <a:extLst>
                <a:ext uri="{FF2B5EF4-FFF2-40B4-BE49-F238E27FC236}">
                  <a16:creationId xmlns:a16="http://schemas.microsoft.com/office/drawing/2014/main" id="{85D4E53E-5C2D-9765-14A8-D2E3C961367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768" t="7153" r="9673" b="89335"/>
            <a:stretch/>
          </p:blipFill>
          <p:spPr bwMode="auto">
            <a:xfrm>
              <a:off x="5623562" y="1466151"/>
              <a:ext cx="2029968" cy="266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Obrázek">
              <a:extLst>
                <a:ext uri="{FF2B5EF4-FFF2-40B4-BE49-F238E27FC236}">
                  <a16:creationId xmlns:a16="http://schemas.microsoft.com/office/drawing/2014/main" id="{699BCD21-E1BF-DBBA-6BB3-BDC73028515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62" t="10142" r="75325" b="87027"/>
            <a:stretch/>
          </p:blipFill>
          <p:spPr bwMode="auto">
            <a:xfrm>
              <a:off x="7653529" y="1481958"/>
              <a:ext cx="1325879" cy="2145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Obrázek">
              <a:extLst>
                <a:ext uri="{FF2B5EF4-FFF2-40B4-BE49-F238E27FC236}">
                  <a16:creationId xmlns:a16="http://schemas.microsoft.com/office/drawing/2014/main" id="{6AC6E6C3-DF22-A070-3306-562F26B68E7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30" t="10289" r="3109" b="86963"/>
            <a:stretch/>
          </p:blipFill>
          <p:spPr bwMode="auto">
            <a:xfrm>
              <a:off x="3247263" y="1704688"/>
              <a:ext cx="4622291" cy="208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Obrázek">
              <a:extLst>
                <a:ext uri="{FF2B5EF4-FFF2-40B4-BE49-F238E27FC236}">
                  <a16:creationId xmlns:a16="http://schemas.microsoft.com/office/drawing/2014/main" id="{874FD359-DF2B-1BCB-F7FF-ED7B7D9E684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939" t="6791" r="42100" b="89699"/>
            <a:stretch/>
          </p:blipFill>
          <p:spPr bwMode="auto">
            <a:xfrm>
              <a:off x="4852417" y="1430492"/>
              <a:ext cx="512064" cy="266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Obrázek">
              <a:extLst>
                <a:ext uri="{FF2B5EF4-FFF2-40B4-BE49-F238E27FC236}">
                  <a16:creationId xmlns:a16="http://schemas.microsoft.com/office/drawing/2014/main" id="{1A792F3D-74C8-FB75-99D9-F1B883EA9DC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562" t="7395" r="53315" b="89859"/>
            <a:stretch/>
          </p:blipFill>
          <p:spPr bwMode="auto">
            <a:xfrm>
              <a:off x="5358386" y="1476150"/>
              <a:ext cx="265176" cy="2081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" name="Obrázek 13" descr="Obsah obrázku text, Písmo, řada/pruh, snímek obrazovky&#10;&#10;Obsah generovaný pomocí AI může být nesprávný.">
            <a:extLst>
              <a:ext uri="{FF2B5EF4-FFF2-40B4-BE49-F238E27FC236}">
                <a16:creationId xmlns:a16="http://schemas.microsoft.com/office/drawing/2014/main" id="{3C0CD7E2-46F8-039C-5EEE-1CEABA12BE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8779" y="1696521"/>
            <a:ext cx="5112418" cy="3704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150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345C4A0-549D-2EA3-C045-B6E5AEC4D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10050087" cy="365125"/>
          </a:xfrm>
        </p:spPr>
        <p:txBody>
          <a:bodyPr/>
          <a:lstStyle/>
          <a:p>
            <a:pPr algn="l"/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Fred Fed (2025), viz: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Interest Rates: Long-Term Government Bond Yields: 10-Year: Main (Including Benchmark) for United States (IRLTLT01USM156N) | FRED | St. Louis Fed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39C7B29-92D4-F30F-FB6D-959D365FB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3</a:t>
            </a:fld>
            <a:endParaRPr lang="cs-CZ" dirty="0"/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3CCCB403-03CE-331A-5048-C31E95702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8782026"/>
              </p:ext>
            </p:extLst>
          </p:nvPr>
        </p:nvGraphicFramePr>
        <p:xfrm>
          <a:off x="154230" y="1096100"/>
          <a:ext cx="11734800" cy="466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Obrázek 1">
            <a:extLst>
              <a:ext uri="{FF2B5EF4-FFF2-40B4-BE49-F238E27FC236}">
                <a16:creationId xmlns:a16="http://schemas.microsoft.com/office/drawing/2014/main" id="{BF7CCBD0-D4F7-FF5F-D475-3BC6E08DCE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98" y="627378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809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9548F2-F06C-614F-C496-4EA2E4723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4</a:t>
            </a:fld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43BB757-B76C-A0BE-2605-38ED6B62EA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26" t="16462" r="1583" b="1758"/>
          <a:stretch>
            <a:fillRect/>
          </a:stretch>
        </p:blipFill>
        <p:spPr>
          <a:xfrm>
            <a:off x="959795" y="1491569"/>
            <a:ext cx="10272409" cy="4421372"/>
          </a:xfrm>
          <a:prstGeom prst="rect">
            <a:avLst/>
          </a:prstGeom>
        </p:spPr>
      </p:pic>
      <p:sp>
        <p:nvSpPr>
          <p:cNvPr id="8" name="Zástupný symbol pro zápatí 3">
            <a:extLst>
              <a:ext uri="{FF2B5EF4-FFF2-40B4-BE49-F238E27FC236}">
                <a16:creationId xmlns:a16="http://schemas.microsoft.com/office/drawing/2014/main" id="{E75D1537-5198-6DD8-3B11-F4D79748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612" y="6356350"/>
            <a:ext cx="10515600" cy="365125"/>
          </a:xfrm>
        </p:spPr>
        <p:txBody>
          <a:bodyPr/>
          <a:lstStyle/>
          <a:p>
            <a:pPr algn="l"/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Zdroj: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Dorn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Potrafke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Schlepper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(2024):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European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Defence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Spending in 2024 and Beyond: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How to Provide Security in an Economically Challenging Environment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(p.19); viz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European </a:t>
            </a:r>
            <a:r>
              <a:rPr lang="en-US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Defence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Spending in 2024 and Beyond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Poznámka: cenová adjustace na úrovni roku 2023, vzorek zahrnuje země NATO, které byly členy v roce 1990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D73A6B24-A3E4-66C5-AB23-24F8F67D36ED}"/>
              </a:ext>
            </a:extLst>
          </p:cNvPr>
          <p:cNvSpPr txBox="1"/>
          <p:nvPr/>
        </p:nvSpPr>
        <p:spPr>
          <a:xfrm>
            <a:off x="922793" y="835557"/>
            <a:ext cx="1030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Vývoj HDP a výdajových kategorií evropských členů NATO od roku 1990…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228878D7-BB6C-724C-ABD0-D4265189EC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98" y="627378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848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D42A49-DF1D-80D4-6E8C-1085F6623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5</a:t>
            </a:fld>
            <a:endParaRPr lang="cs-CZ" dirty="0"/>
          </a:p>
        </p:txBody>
      </p:sp>
      <p:sp>
        <p:nvSpPr>
          <p:cNvPr id="3" name="Zástupný symbol pro zápatí 3">
            <a:extLst>
              <a:ext uri="{FF2B5EF4-FFF2-40B4-BE49-F238E27FC236}">
                <a16:creationId xmlns:a16="http://schemas.microsoft.com/office/drawing/2014/main" id="{27D28945-DC07-7522-6C2D-66B5A5F91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033281"/>
            <a:ext cx="10876085" cy="853674"/>
          </a:xfrm>
        </p:spPr>
        <p:txBody>
          <a:bodyPr/>
          <a:lstStyle/>
          <a:p>
            <a:pPr algn="l"/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Zdroj: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Eble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al. (2025):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Long-Term Spending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Pressures in Europe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(p. 11);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Long-Term Spending Pressures in Europe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Poznámka: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Austria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Belgium,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Cyprus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Denmark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Finland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France, Germany,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Greece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Iceland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Ireland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Italy,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Luxembourg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Malta,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Netherlands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Norway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Portugal,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Sweden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Switzerland</a:t>
            </a:r>
            <a:r>
              <a:rPr lang="cs-CZ" sz="1000" dirty="0">
                <a:latin typeface="Arial" panose="020B0604020202020204" pitchFamily="34" charset="0"/>
                <a:cs typeface="Arial" panose="020B0604020202020204" pitchFamily="34" charset="0"/>
              </a:rPr>
              <a:t>, United </a:t>
            </a:r>
            <a:r>
              <a:rPr lang="cs-CZ" sz="1000" dirty="0" err="1">
                <a:latin typeface="Arial" panose="020B0604020202020204" pitchFamily="34" charset="0"/>
                <a:cs typeface="Arial" panose="020B0604020202020204" pitchFamily="34" charset="0"/>
              </a:rPr>
              <a:t>Kingdom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CESEE: 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Herzegovina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Bulgaria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Croatia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Czech Republic,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Estonia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Hungary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Lithuania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Moldova,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Montenegro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Macedonia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Poland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Romania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Serbia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Slovakia, </a:t>
            </a:r>
            <a:r>
              <a:rPr lang="cs-CZ" sz="10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Slovenia</a:t>
            </a:r>
            <a:r>
              <a:rPr lang="cs-CZ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362BC20B-97DA-6C1A-7B2B-D58105EB6D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l="56262" r="2265" b="2084"/>
          <a:stretch>
            <a:fillRect/>
          </a:stretch>
        </p:blipFill>
        <p:spPr>
          <a:xfrm>
            <a:off x="3006618" y="1242052"/>
            <a:ext cx="4862847" cy="4791229"/>
          </a:xfrm>
          <a:prstGeom prst="rect">
            <a:avLst/>
          </a:prstGeom>
        </p:spPr>
      </p:pic>
      <p:sp>
        <p:nvSpPr>
          <p:cNvPr id="11" name="Obdélník 10">
            <a:extLst>
              <a:ext uri="{FF2B5EF4-FFF2-40B4-BE49-F238E27FC236}">
                <a16:creationId xmlns:a16="http://schemas.microsoft.com/office/drawing/2014/main" id="{1847258A-3932-D537-D37A-0C59BE114262}"/>
              </a:ext>
            </a:extLst>
          </p:cNvPr>
          <p:cNvSpPr/>
          <p:nvPr/>
        </p:nvSpPr>
        <p:spPr>
          <a:xfrm>
            <a:off x="352680" y="1426930"/>
            <a:ext cx="277906" cy="393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B8279E9B-4972-33E5-C976-CC64E4CFAE83}"/>
              </a:ext>
            </a:extLst>
          </p:cNvPr>
          <p:cNvSpPr/>
          <p:nvPr/>
        </p:nvSpPr>
        <p:spPr>
          <a:xfrm flipH="1">
            <a:off x="2819689" y="1381615"/>
            <a:ext cx="565265" cy="2595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865F708-4D05-1AF7-1010-04D337D6E955}"/>
              </a:ext>
            </a:extLst>
          </p:cNvPr>
          <p:cNvSpPr txBox="1"/>
          <p:nvPr/>
        </p:nvSpPr>
        <p:spPr>
          <a:xfrm>
            <a:off x="630586" y="711186"/>
            <a:ext cx="10309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…a některé drahé priority v EU zůstávají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BD1BE55D-0926-3C54-F0D3-CB5F2C57F1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9898" y="627378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612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5481C-48E1-C5B0-EB18-30534474F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BE89E-DA58-ADCD-EE67-CCAD91619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5" y="136525"/>
            <a:ext cx="112014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z="32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VF 26-29: To-Do List a Not-To-Do List (osobní názor, nikoli pozice NRR)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3A3D59-898A-54A6-164D-CDB14BA47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25" y="1522171"/>
            <a:ext cx="10515600" cy="4455237"/>
          </a:xfrm>
        </p:spPr>
        <p:txBody>
          <a:bodyPr>
            <a:normAutofit fontScale="70000" lnSpcReduction="20000"/>
          </a:bodyPr>
          <a:lstStyle/>
          <a:p>
            <a:r>
              <a:rPr lang="cs-CZ" b="1" dirty="0"/>
              <a:t>Striktně žádná </a:t>
            </a:r>
            <a:r>
              <a:rPr lang="cs-CZ" dirty="0"/>
              <a:t>změna v klíčových parametrech reformy důchodů</a:t>
            </a:r>
          </a:p>
          <a:p>
            <a:r>
              <a:rPr lang="cs-CZ" b="1" dirty="0"/>
              <a:t>Ukončení/zmrazení automatické valorizace </a:t>
            </a:r>
            <a:r>
              <a:rPr lang="cs-CZ" dirty="0"/>
              <a:t>plateb za státní pojištěnce</a:t>
            </a:r>
          </a:p>
          <a:p>
            <a:r>
              <a:rPr lang="cs-CZ" dirty="0"/>
              <a:t>Nastavení </a:t>
            </a:r>
            <a:r>
              <a:rPr lang="cs-CZ" b="1" dirty="0"/>
              <a:t>minimální velikosti obce na 1000 obyvatel</a:t>
            </a:r>
          </a:p>
          <a:p>
            <a:r>
              <a:rPr lang="cs-CZ" b="1" dirty="0"/>
              <a:t>Povinné ukládání prostředků ÚSC </a:t>
            </a:r>
            <a:r>
              <a:rPr lang="cs-CZ" dirty="0"/>
              <a:t>(či alespoň těch se splatností nad 3 měsíce) do státní poklady </a:t>
            </a:r>
          </a:p>
          <a:p>
            <a:r>
              <a:rPr lang="cs-CZ" b="1" dirty="0"/>
              <a:t>Návrat RUD a zdanění FO </a:t>
            </a:r>
            <a:r>
              <a:rPr lang="cs-CZ" dirty="0"/>
              <a:t>před rok 2021 </a:t>
            </a:r>
          </a:p>
          <a:p>
            <a:r>
              <a:rPr lang="cs-CZ" b="1" dirty="0"/>
              <a:t>Nestahování </a:t>
            </a:r>
            <a:r>
              <a:rPr lang="cs-CZ" dirty="0"/>
              <a:t>nejobchodovanější emise </a:t>
            </a:r>
            <a:r>
              <a:rPr lang="cs-CZ" b="1" dirty="0"/>
              <a:t>z českého kapitálového trhu</a:t>
            </a:r>
          </a:p>
          <a:p>
            <a:r>
              <a:rPr lang="cs-CZ" dirty="0"/>
              <a:t>Zastavení </a:t>
            </a:r>
            <a:r>
              <a:rPr lang="cs-CZ" b="1" dirty="0"/>
              <a:t>nejdražší verze VRT</a:t>
            </a:r>
          </a:p>
          <a:p>
            <a:r>
              <a:rPr lang="cs-CZ" dirty="0"/>
              <a:t>Zkrácení povinné školní docházky na 8 let –</a:t>
            </a:r>
            <a:r>
              <a:rPr lang="cs-CZ" b="1" dirty="0"/>
              <a:t> maturita v 18, nikoli v 19 letech</a:t>
            </a:r>
          </a:p>
          <a:p>
            <a:pPr marL="0" indent="0">
              <a:buNone/>
            </a:pPr>
            <a:r>
              <a:rPr lang="cs-CZ" b="1" dirty="0"/>
              <a:t>---</a:t>
            </a:r>
          </a:p>
          <a:p>
            <a:r>
              <a:rPr lang="cs-CZ" dirty="0" err="1"/>
              <a:t>Good</a:t>
            </a:r>
            <a:r>
              <a:rPr lang="cs-CZ" dirty="0"/>
              <a:t> to </a:t>
            </a:r>
            <a:r>
              <a:rPr lang="cs-CZ" dirty="0" err="1"/>
              <a:t>have</a:t>
            </a:r>
            <a:r>
              <a:rPr lang="cs-CZ" dirty="0"/>
              <a:t> - </a:t>
            </a:r>
            <a:r>
              <a:rPr lang="cs-CZ" b="1" dirty="0"/>
              <a:t>nulová/nízká daň </a:t>
            </a:r>
            <a:r>
              <a:rPr lang="cs-CZ" dirty="0"/>
              <a:t>na reinvestovaný zisk (</a:t>
            </a:r>
            <a:r>
              <a:rPr lang="cs-CZ" b="1" dirty="0"/>
              <a:t>Estonsko – reinvestovaný a nevyplacený</a:t>
            </a:r>
            <a:r>
              <a:rPr lang="cs-CZ" dirty="0"/>
              <a:t>)</a:t>
            </a:r>
          </a:p>
          <a:p>
            <a:r>
              <a:rPr lang="cs-CZ" dirty="0"/>
              <a:t>Nice to </a:t>
            </a:r>
            <a:r>
              <a:rPr lang="cs-CZ" dirty="0" err="1"/>
              <a:t>have</a:t>
            </a:r>
            <a:r>
              <a:rPr lang="cs-CZ" dirty="0"/>
              <a:t> - </a:t>
            </a:r>
            <a:r>
              <a:rPr lang="cs-CZ" b="1" dirty="0"/>
              <a:t>(</a:t>
            </a:r>
            <a:r>
              <a:rPr lang="cs-CZ" b="1" dirty="0" err="1"/>
              <a:t>Livigno</a:t>
            </a:r>
            <a:r>
              <a:rPr lang="cs-CZ" b="1" dirty="0"/>
              <a:t> v Sudetech</a:t>
            </a:r>
            <a:r>
              <a:rPr lang="cs-CZ" b="1" dirty="0">
                <a:sym typeface="Wingdings" panose="05000000000000000000" pitchFamily="2" charset="2"/>
              </a:rPr>
              <a:t>)</a:t>
            </a:r>
          </a:p>
          <a:p>
            <a:r>
              <a:rPr lang="cs-CZ" dirty="0">
                <a:sym typeface="Wingdings" panose="05000000000000000000" pitchFamily="2" charset="2"/>
              </a:rPr>
              <a:t>Hard to </a:t>
            </a:r>
            <a:r>
              <a:rPr lang="cs-CZ" dirty="0" err="1">
                <a:sym typeface="Wingdings" panose="05000000000000000000" pitchFamily="2" charset="2"/>
              </a:rPr>
              <a:t>have</a:t>
            </a:r>
            <a:r>
              <a:rPr lang="cs-CZ" dirty="0">
                <a:sym typeface="Wingdings" panose="05000000000000000000" pitchFamily="2" charset="2"/>
              </a:rPr>
              <a:t> - </a:t>
            </a:r>
            <a:r>
              <a:rPr lang="cs-CZ" b="1" dirty="0">
                <a:sym typeface="Wingdings" panose="05000000000000000000" pitchFamily="2" charset="2"/>
              </a:rPr>
              <a:t>strop na počet pedagogických pracovníků v resortu MŠMT</a:t>
            </a:r>
            <a:endParaRPr lang="cs-CZ" b="1" dirty="0"/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8F1AE5-505E-085D-1F39-58D8A5C68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C7CD-F407-429B-A159-7E74BB594E91}" type="slidenum">
              <a:rPr lang="cs-CZ" smtClean="0"/>
              <a:t>6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663440F-74D7-23E7-A212-46F92D845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712" y="6296267"/>
            <a:ext cx="293902" cy="165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200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véPole 11">
            <a:extLst>
              <a:ext uri="{FF2B5EF4-FFF2-40B4-BE49-F238E27FC236}">
                <a16:creationId xmlns:a16="http://schemas.microsoft.com/office/drawing/2014/main" id="{C8AFCCC4-927C-4431-9C62-9075E4E8CB7E}"/>
              </a:ext>
            </a:extLst>
          </p:cNvPr>
          <p:cNvSpPr txBox="1"/>
          <p:nvPr/>
        </p:nvSpPr>
        <p:spPr>
          <a:xfrm>
            <a:off x="2435290" y="1962496"/>
            <a:ext cx="871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Děkuji Vám za pozornost</a:t>
            </a:r>
          </a:p>
          <a:p>
            <a:endParaRPr lang="cs-CZ" sz="24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endParaRPr lang="cs-CZ" sz="24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r>
              <a:rPr lang="cs-CZ" sz="1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mail:</a:t>
            </a:r>
            <a:r>
              <a:rPr lang="cs-CZ" sz="1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b="1" dirty="0" err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mojmir.hampl</a:t>
            </a:r>
            <a:r>
              <a:rPr lang="en-US" sz="1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@unrr</a:t>
            </a:r>
            <a:r>
              <a:rPr lang="cs-CZ" sz="16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.</a:t>
            </a:r>
            <a:r>
              <a:rPr lang="cs-CZ" sz="1600" b="1" dirty="0" err="1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cz</a:t>
            </a:r>
            <a:endParaRPr lang="cs-CZ" sz="16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b="1" dirty="0">
                <a:solidFill>
                  <a:srgbClr val="2764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cs-CZ" sz="24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4000" b="1" dirty="0">
              <a:solidFill>
                <a:srgbClr val="2764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61386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9b4086a-0d53-47ac-910c-840a5b10c85d">
      <Terms xmlns="http://schemas.microsoft.com/office/infopath/2007/PartnerControls"/>
    </lcf76f155ced4ddcb4097134ff3c332f>
    <TaxCatchAll xmlns="90d52d28-043e-4442-b035-5463ef3585b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97C4C24F3A3A4EABF87626FA75D9E4" ma:contentTypeVersion="18" ma:contentTypeDescription="Vytvoří nový dokument" ma:contentTypeScope="" ma:versionID="440583a9c08c76976c7219c31a0850e4">
  <xsd:schema xmlns:xsd="http://www.w3.org/2001/XMLSchema" xmlns:xs="http://www.w3.org/2001/XMLSchema" xmlns:p="http://schemas.microsoft.com/office/2006/metadata/properties" xmlns:ns2="89b4086a-0d53-47ac-910c-840a5b10c85d" xmlns:ns3="90d52d28-043e-4442-b035-5463ef3585bc" targetNamespace="http://schemas.microsoft.com/office/2006/metadata/properties" ma:root="true" ma:fieldsID="d28fbc0a5706408322cfb6435f148e3a" ns2:_="" ns3:_="">
    <xsd:import namespace="89b4086a-0d53-47ac-910c-840a5b10c85d"/>
    <xsd:import namespace="90d52d28-043e-4442-b035-5463ef3585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086a-0d53-47ac-910c-840a5b10c8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44bc8ca8-2ac0-42bc-83ca-496132f894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d52d28-043e-4442-b035-5463ef3585b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541ae02-8940-4de2-bb02-cc7aa1fe79bd}" ma:internalName="TaxCatchAll" ma:showField="CatchAllData" ma:web="90d52d28-043e-4442-b035-5463ef3585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0AAB08-1168-41E6-AE4F-36D245DC9C36}">
  <ds:schemaRefs>
    <ds:schemaRef ds:uri="http://schemas.microsoft.com/office/2006/metadata/properties"/>
    <ds:schemaRef ds:uri="89b4086a-0d53-47ac-910c-840a5b10c85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90d52d28-043e-4442-b035-5463ef3585bc"/>
  </ds:schemaRefs>
</ds:datastoreItem>
</file>

<file path=customXml/itemProps2.xml><?xml version="1.0" encoding="utf-8"?>
<ds:datastoreItem xmlns:ds="http://schemas.openxmlformats.org/officeDocument/2006/customXml" ds:itemID="{593B0D59-2770-45A8-8602-3754BC3744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2D5A0C-D372-4473-A559-5BB50C0590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b4086a-0d53-47ac-910c-840a5b10c85d"/>
    <ds:schemaRef ds:uri="90d52d28-043e-4442-b035-5463ef3585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463</Words>
  <Application>Microsoft Office PowerPoint</Application>
  <PresentationFormat>Širokoúhlá obrazovka</PresentationFormat>
  <Paragraphs>41</Paragraphs>
  <Slides>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VF 26-29: To-Do List a Not-To-Do List (osobní názor, nikoli pozice NRR)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martina vlachova</dc:creator>
  <cp:lastModifiedBy>Mojmír Hampl</cp:lastModifiedBy>
  <cp:revision>3</cp:revision>
  <cp:lastPrinted>2024-05-16T08:58:13Z</cp:lastPrinted>
  <dcterms:created xsi:type="dcterms:W3CDTF">2018-06-25T19:49:09Z</dcterms:created>
  <dcterms:modified xsi:type="dcterms:W3CDTF">2026-01-22T16:00:34Z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0x0101002A97C4C24F3A3A4EABF87626FA75D9E4</vt:lpwstr>
  </property>
  <property fmtid="{D5CDD505-2E9C-101B-9397-08002B2CF9AE}" pid="3" name="MediaServiceImageTags">
    <vt:lpwstr/>
  </property>
</Properties>
</file>