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0" r:id="rId6"/>
    <p:sldId id="277" r:id="rId7"/>
    <p:sldId id="274" r:id="rId8"/>
    <p:sldId id="262" r:id="rId9"/>
    <p:sldId id="264" r:id="rId10"/>
    <p:sldId id="273" r:id="rId11"/>
    <p:sldId id="269" r:id="rId12"/>
    <p:sldId id="279" r:id="rId13"/>
    <p:sldId id="270" r:id="rId14"/>
    <p:sldId id="271" r:id="rId15"/>
    <p:sldId id="275" r:id="rId1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íma Ondřej" initials="ŠO" lastIdx="2" clrIdx="0">
    <p:extLst>
      <p:ext uri="{19B8F6BF-5375-455C-9EA6-DF929625EA0E}">
        <p15:presenceInfo xmlns:p15="http://schemas.microsoft.com/office/powerpoint/2012/main" userId="S::ondrej.sima@unrr.cz::4e948ca4-ebf5-48e9-ad26-b179eb5ddf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292E"/>
    <a:srgbClr val="2764AE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CFB37D-869D-4E6D-9B20-59FC360511BE}" v="398" dt="2022-09-14T13:29:47.092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íma Ondřej" userId="4e948ca4-ebf5-48e9-ad26-b179eb5ddf5e" providerId="ADAL" clId="{B2CFB37D-869D-4E6D-9B20-59FC360511BE}"/>
    <pc:docChg chg="undo custSel modSld sldOrd">
      <pc:chgData name="Šíma Ondřej" userId="4e948ca4-ebf5-48e9-ad26-b179eb5ddf5e" providerId="ADAL" clId="{B2CFB37D-869D-4E6D-9B20-59FC360511BE}" dt="2022-09-15T08:23:37.642" v="1285" actId="6549"/>
      <pc:docMkLst>
        <pc:docMk/>
      </pc:docMkLst>
      <pc:sldChg chg="modSp mod">
        <pc:chgData name="Šíma Ondřej" userId="4e948ca4-ebf5-48e9-ad26-b179eb5ddf5e" providerId="ADAL" clId="{B2CFB37D-869D-4E6D-9B20-59FC360511BE}" dt="2022-09-14T09:52:15.496" v="874" actId="207"/>
        <pc:sldMkLst>
          <pc:docMk/>
          <pc:sldMk cId="1108899698" sldId="256"/>
        </pc:sldMkLst>
        <pc:spChg chg="mod">
          <ac:chgData name="Šíma Ondřej" userId="4e948ca4-ebf5-48e9-ad26-b179eb5ddf5e" providerId="ADAL" clId="{B2CFB37D-869D-4E6D-9B20-59FC360511BE}" dt="2022-09-14T09:52:15.496" v="874" actId="207"/>
          <ac:spMkLst>
            <pc:docMk/>
            <pc:sldMk cId="1108899698" sldId="256"/>
            <ac:spMk id="12" creationId="{C8AFCCC4-927C-4431-9C62-9075E4E8CB7E}"/>
          </ac:spMkLst>
        </pc:spChg>
      </pc:sldChg>
      <pc:sldChg chg="modSp mod">
        <pc:chgData name="Šíma Ondřej" userId="4e948ca4-ebf5-48e9-ad26-b179eb5ddf5e" providerId="ADAL" clId="{B2CFB37D-869D-4E6D-9B20-59FC360511BE}" dt="2022-09-14T11:16:44.013" v="1212" actId="1037"/>
        <pc:sldMkLst>
          <pc:docMk/>
          <pc:sldMk cId="1234237309" sldId="260"/>
        </pc:sldMkLst>
        <pc:spChg chg="mod">
          <ac:chgData name="Šíma Ondřej" userId="4e948ca4-ebf5-48e9-ad26-b179eb5ddf5e" providerId="ADAL" clId="{B2CFB37D-869D-4E6D-9B20-59FC360511BE}" dt="2022-09-14T09:59:13.939" v="902" actId="1076"/>
          <ac:spMkLst>
            <pc:docMk/>
            <pc:sldMk cId="1234237309" sldId="260"/>
            <ac:spMk id="2" creationId="{2359660B-8A9B-4871-89A1-3D8B2FD90A00}"/>
          </ac:spMkLst>
        </pc:spChg>
        <pc:spChg chg="mod">
          <ac:chgData name="Šíma Ondřej" userId="4e948ca4-ebf5-48e9-ad26-b179eb5ddf5e" providerId="ADAL" clId="{B2CFB37D-869D-4E6D-9B20-59FC360511BE}" dt="2022-09-14T11:15:08.493" v="1207" actId="20577"/>
          <ac:spMkLst>
            <pc:docMk/>
            <pc:sldMk cId="1234237309" sldId="260"/>
            <ac:spMk id="8" creationId="{2C783312-A6E5-493E-9413-D471AC1FBFA2}"/>
          </ac:spMkLst>
        </pc:spChg>
        <pc:picChg chg="mod">
          <ac:chgData name="Šíma Ondřej" userId="4e948ca4-ebf5-48e9-ad26-b179eb5ddf5e" providerId="ADAL" clId="{B2CFB37D-869D-4E6D-9B20-59FC360511BE}" dt="2022-09-14T11:16:44.013" v="1212" actId="1037"/>
          <ac:picMkLst>
            <pc:docMk/>
            <pc:sldMk cId="1234237309" sldId="260"/>
            <ac:picMk id="11" creationId="{F8914B2C-6CD1-4559-B152-737ADCE15CE5}"/>
          </ac:picMkLst>
        </pc:picChg>
      </pc:sldChg>
      <pc:sldChg chg="addSp delSp modSp mod">
        <pc:chgData name="Šíma Ondřej" userId="4e948ca4-ebf5-48e9-ad26-b179eb5ddf5e" providerId="ADAL" clId="{B2CFB37D-869D-4E6D-9B20-59FC360511BE}" dt="2022-09-14T13:29:13.079" v="1282" actId="692"/>
        <pc:sldMkLst>
          <pc:docMk/>
          <pc:sldMk cId="3241672724" sldId="262"/>
        </pc:sldMkLst>
        <pc:spChg chg="mod">
          <ac:chgData name="Šíma Ondřej" userId="4e948ca4-ebf5-48e9-ad26-b179eb5ddf5e" providerId="ADAL" clId="{B2CFB37D-869D-4E6D-9B20-59FC360511BE}" dt="2022-09-14T10:01:21.593" v="920" actId="1076"/>
          <ac:spMkLst>
            <pc:docMk/>
            <pc:sldMk cId="3241672724" sldId="262"/>
            <ac:spMk id="2" creationId="{2359660B-8A9B-4871-89A1-3D8B2FD90A00}"/>
          </ac:spMkLst>
        </pc:spChg>
        <pc:spChg chg="mod">
          <ac:chgData name="Šíma Ondřej" userId="4e948ca4-ebf5-48e9-ad26-b179eb5ddf5e" providerId="ADAL" clId="{B2CFB37D-869D-4E6D-9B20-59FC360511BE}" dt="2022-09-14T10:02:17.809" v="924" actId="255"/>
          <ac:spMkLst>
            <pc:docMk/>
            <pc:sldMk cId="3241672724" sldId="262"/>
            <ac:spMk id="8" creationId="{2C783312-A6E5-493E-9413-D471AC1FBFA2}"/>
          </ac:spMkLst>
        </pc:spChg>
        <pc:spChg chg="mod">
          <ac:chgData name="Šíma Ondřej" userId="4e948ca4-ebf5-48e9-ad26-b179eb5ddf5e" providerId="ADAL" clId="{B2CFB37D-869D-4E6D-9B20-59FC360511BE}" dt="2022-09-14T08:50:24.508" v="395" actId="14100"/>
          <ac:spMkLst>
            <pc:docMk/>
            <pc:sldMk cId="3241672724" sldId="262"/>
            <ac:spMk id="14" creationId="{95E2D561-652D-42F0-B954-9BD2986B6B37}"/>
          </ac:spMkLst>
        </pc:spChg>
        <pc:graphicFrameChg chg="mod">
          <ac:chgData name="Šíma Ondřej" userId="4e948ca4-ebf5-48e9-ad26-b179eb5ddf5e" providerId="ADAL" clId="{B2CFB37D-869D-4E6D-9B20-59FC360511BE}" dt="2022-09-14T13:29:13.079" v="1282" actId="692"/>
          <ac:graphicFrameMkLst>
            <pc:docMk/>
            <pc:sldMk cId="3241672724" sldId="262"/>
            <ac:graphicFrameMk id="3" creationId="{9C6C1859-CAA5-4777-B687-F1E798370B8D}"/>
          </ac:graphicFrameMkLst>
        </pc:graphicFrameChg>
        <pc:graphicFrameChg chg="add mod">
          <ac:chgData name="Šíma Ondřej" userId="4e948ca4-ebf5-48e9-ad26-b179eb5ddf5e" providerId="ADAL" clId="{B2CFB37D-869D-4E6D-9B20-59FC360511BE}" dt="2022-09-14T10:12:20.725" v="1021"/>
          <ac:graphicFrameMkLst>
            <pc:docMk/>
            <pc:sldMk cId="3241672724" sldId="262"/>
            <ac:graphicFrameMk id="7" creationId="{62EFF720-7246-33C8-F0C7-EDB20CDF5F6C}"/>
          </ac:graphicFrameMkLst>
        </pc:graphicFrameChg>
        <pc:picChg chg="del">
          <ac:chgData name="Šíma Ondřej" userId="4e948ca4-ebf5-48e9-ad26-b179eb5ddf5e" providerId="ADAL" clId="{B2CFB37D-869D-4E6D-9B20-59FC360511BE}" dt="2022-09-14T08:04:00.499" v="164" actId="478"/>
          <ac:picMkLst>
            <pc:docMk/>
            <pc:sldMk cId="3241672724" sldId="262"/>
            <ac:picMk id="6" creationId="{DCCA4AB1-4E86-1306-F718-107345C20670}"/>
          </ac:picMkLst>
        </pc:picChg>
        <pc:cxnChg chg="add del mod">
          <ac:chgData name="Šíma Ondřej" userId="4e948ca4-ebf5-48e9-ad26-b179eb5ddf5e" providerId="ADAL" clId="{B2CFB37D-869D-4E6D-9B20-59FC360511BE}" dt="2022-09-14T08:13:32.136" v="242" actId="478"/>
          <ac:cxnSpMkLst>
            <pc:docMk/>
            <pc:sldMk cId="3241672724" sldId="262"/>
            <ac:cxnSpMk id="10" creationId="{F5BADBFD-4E04-FB30-489D-D4CD34FA196B}"/>
          </ac:cxnSpMkLst>
        </pc:cxnChg>
        <pc:cxnChg chg="add del mod">
          <ac:chgData name="Šíma Ondřej" userId="4e948ca4-ebf5-48e9-ad26-b179eb5ddf5e" providerId="ADAL" clId="{B2CFB37D-869D-4E6D-9B20-59FC360511BE}" dt="2022-09-14T10:05:00.104" v="950" actId="478"/>
          <ac:cxnSpMkLst>
            <pc:docMk/>
            <pc:sldMk cId="3241672724" sldId="262"/>
            <ac:cxnSpMk id="13" creationId="{7E85571B-F55B-74A5-78CE-D7DF3A75070D}"/>
          </ac:cxnSpMkLst>
        </pc:cxnChg>
        <pc:cxnChg chg="add del mod">
          <ac:chgData name="Šíma Ondřej" userId="4e948ca4-ebf5-48e9-ad26-b179eb5ddf5e" providerId="ADAL" clId="{B2CFB37D-869D-4E6D-9B20-59FC360511BE}" dt="2022-09-14T10:12:26.601" v="1022" actId="478"/>
          <ac:cxnSpMkLst>
            <pc:docMk/>
            <pc:sldMk cId="3241672724" sldId="262"/>
            <ac:cxnSpMk id="16" creationId="{95BA6AB0-B209-9418-8556-38C9CB06CB5E}"/>
          </ac:cxnSpMkLst>
        </pc:cxnChg>
      </pc:sldChg>
      <pc:sldChg chg="addSp delSp modSp mod">
        <pc:chgData name="Šíma Ondřej" userId="4e948ca4-ebf5-48e9-ad26-b179eb5ddf5e" providerId="ADAL" clId="{B2CFB37D-869D-4E6D-9B20-59FC360511BE}" dt="2022-09-14T13:29:47.092" v="1284" actId="692"/>
        <pc:sldMkLst>
          <pc:docMk/>
          <pc:sldMk cId="2966967155" sldId="264"/>
        </pc:sldMkLst>
        <pc:spChg chg="mod">
          <ac:chgData name="Šíma Ondřej" userId="4e948ca4-ebf5-48e9-ad26-b179eb5ddf5e" providerId="ADAL" clId="{B2CFB37D-869D-4E6D-9B20-59FC360511BE}" dt="2022-09-14T10:06:04.787" v="959" actId="1076"/>
          <ac:spMkLst>
            <pc:docMk/>
            <pc:sldMk cId="2966967155" sldId="264"/>
            <ac:spMk id="2" creationId="{2359660B-8A9B-4871-89A1-3D8B2FD90A00}"/>
          </ac:spMkLst>
        </pc:spChg>
        <pc:spChg chg="mod">
          <ac:chgData name="Šíma Ondřej" userId="4e948ca4-ebf5-48e9-ad26-b179eb5ddf5e" providerId="ADAL" clId="{B2CFB37D-869D-4E6D-9B20-59FC360511BE}" dt="2022-09-14T10:06:22.153" v="960" actId="1076"/>
          <ac:spMkLst>
            <pc:docMk/>
            <pc:sldMk cId="2966967155" sldId="264"/>
            <ac:spMk id="8" creationId="{2C783312-A6E5-493E-9413-D471AC1FBFA2}"/>
          </ac:spMkLst>
        </pc:spChg>
        <pc:spChg chg="mod">
          <ac:chgData name="Šíma Ondřej" userId="4e948ca4-ebf5-48e9-ad26-b179eb5ddf5e" providerId="ADAL" clId="{B2CFB37D-869D-4E6D-9B20-59FC360511BE}" dt="2022-09-14T08:49:39.421" v="386" actId="14100"/>
          <ac:spMkLst>
            <pc:docMk/>
            <pc:sldMk cId="2966967155" sldId="264"/>
            <ac:spMk id="14" creationId="{95E2D561-652D-42F0-B954-9BD2986B6B37}"/>
          </ac:spMkLst>
        </pc:spChg>
        <pc:graphicFrameChg chg="mod">
          <ac:chgData name="Šíma Ondřej" userId="4e948ca4-ebf5-48e9-ad26-b179eb5ddf5e" providerId="ADAL" clId="{B2CFB37D-869D-4E6D-9B20-59FC360511BE}" dt="2022-09-14T13:29:47.092" v="1284" actId="692"/>
          <ac:graphicFrameMkLst>
            <pc:docMk/>
            <pc:sldMk cId="2966967155" sldId="264"/>
            <ac:graphicFrameMk id="4" creationId="{A5D95C53-DFF5-2C5F-E64E-E174FB064190}"/>
          </ac:graphicFrameMkLst>
        </pc:graphicFrameChg>
        <pc:graphicFrameChg chg="add mod">
          <ac:chgData name="Šíma Ondřej" userId="4e948ca4-ebf5-48e9-ad26-b179eb5ddf5e" providerId="ADAL" clId="{B2CFB37D-869D-4E6D-9B20-59FC360511BE}" dt="2022-09-14T10:14:07.904" v="1037"/>
          <ac:graphicFrameMkLst>
            <pc:docMk/>
            <pc:sldMk cId="2966967155" sldId="264"/>
            <ac:graphicFrameMk id="6" creationId="{0AB4E300-B5FA-4F4E-A977-F69ACCAD6BFC}"/>
          </ac:graphicFrameMkLst>
        </pc:graphicFrameChg>
        <pc:picChg chg="del mod">
          <ac:chgData name="Šíma Ondřej" userId="4e948ca4-ebf5-48e9-ad26-b179eb5ddf5e" providerId="ADAL" clId="{B2CFB37D-869D-4E6D-9B20-59FC360511BE}" dt="2022-09-14T08:34:31.784" v="279" actId="478"/>
          <ac:picMkLst>
            <pc:docMk/>
            <pc:sldMk cId="2966967155" sldId="264"/>
            <ac:picMk id="7" creationId="{C26A6B24-69B3-2AED-76FA-EBAC26EDF0BC}"/>
          </ac:picMkLst>
        </pc:picChg>
        <pc:cxnChg chg="add del mod">
          <ac:chgData name="Šíma Ondřej" userId="4e948ca4-ebf5-48e9-ad26-b179eb5ddf5e" providerId="ADAL" clId="{B2CFB37D-869D-4E6D-9B20-59FC360511BE}" dt="2022-09-14T08:38:58.412" v="331" actId="478"/>
          <ac:cxnSpMkLst>
            <pc:docMk/>
            <pc:sldMk cId="2966967155" sldId="264"/>
            <ac:cxnSpMk id="10" creationId="{C0164A2D-A1E4-0229-B792-6302065FE090}"/>
          </ac:cxnSpMkLst>
        </pc:cxnChg>
        <pc:cxnChg chg="add del mod">
          <ac:chgData name="Šíma Ondřej" userId="4e948ca4-ebf5-48e9-ad26-b179eb5ddf5e" providerId="ADAL" clId="{B2CFB37D-869D-4E6D-9B20-59FC360511BE}" dt="2022-09-14T08:46:28.631" v="361" actId="478"/>
          <ac:cxnSpMkLst>
            <pc:docMk/>
            <pc:sldMk cId="2966967155" sldId="264"/>
            <ac:cxnSpMk id="13" creationId="{6A8513A9-D50D-6A13-A6E3-DB8E173B8F37}"/>
          </ac:cxnSpMkLst>
        </pc:cxnChg>
        <pc:cxnChg chg="add del mod">
          <ac:chgData name="Šíma Ondřej" userId="4e948ca4-ebf5-48e9-ad26-b179eb5ddf5e" providerId="ADAL" clId="{B2CFB37D-869D-4E6D-9B20-59FC360511BE}" dt="2022-09-14T10:14:17.009" v="1038" actId="478"/>
          <ac:cxnSpMkLst>
            <pc:docMk/>
            <pc:sldMk cId="2966967155" sldId="264"/>
            <ac:cxnSpMk id="16" creationId="{B9C0EF5E-40B8-CFBF-1E8F-16A15A76BAF1}"/>
          </ac:cxnSpMkLst>
        </pc:cxnChg>
      </pc:sldChg>
      <pc:sldChg chg="addSp delSp modSp mod">
        <pc:chgData name="Šíma Ondřej" userId="4e948ca4-ebf5-48e9-ad26-b179eb5ddf5e" providerId="ADAL" clId="{B2CFB37D-869D-4E6D-9B20-59FC360511BE}" dt="2022-09-14T10:46:39.453" v="1146" actId="13926"/>
        <pc:sldMkLst>
          <pc:docMk/>
          <pc:sldMk cId="31770287" sldId="269"/>
        </pc:sldMkLst>
        <pc:spChg chg="mod">
          <ac:chgData name="Šíma Ondřej" userId="4e948ca4-ebf5-48e9-ad26-b179eb5ddf5e" providerId="ADAL" clId="{B2CFB37D-869D-4E6D-9B20-59FC360511BE}" dt="2022-09-14T10:19:32.993" v="1063" actId="1076"/>
          <ac:spMkLst>
            <pc:docMk/>
            <pc:sldMk cId="31770287" sldId="269"/>
            <ac:spMk id="2" creationId="{2359660B-8A9B-4871-89A1-3D8B2FD90A00}"/>
          </ac:spMkLst>
        </pc:spChg>
        <pc:spChg chg="mod">
          <ac:chgData name="Šíma Ondřej" userId="4e948ca4-ebf5-48e9-ad26-b179eb5ddf5e" providerId="ADAL" clId="{B2CFB37D-869D-4E6D-9B20-59FC360511BE}" dt="2022-09-14T10:46:39.453" v="1146" actId="13926"/>
          <ac:spMkLst>
            <pc:docMk/>
            <pc:sldMk cId="31770287" sldId="269"/>
            <ac:spMk id="8" creationId="{2C783312-A6E5-493E-9413-D471AC1FBFA2}"/>
          </ac:spMkLst>
        </pc:spChg>
        <pc:spChg chg="mod">
          <ac:chgData name="Šíma Ondřej" userId="4e948ca4-ebf5-48e9-ad26-b179eb5ddf5e" providerId="ADAL" clId="{B2CFB37D-869D-4E6D-9B20-59FC360511BE}" dt="2022-09-14T10:18:04.162" v="1061" actId="1076"/>
          <ac:spMkLst>
            <pc:docMk/>
            <pc:sldMk cId="31770287" sldId="269"/>
            <ac:spMk id="9" creationId="{16051EEE-4321-4BCE-8948-4F97CB7BA411}"/>
          </ac:spMkLst>
        </pc:spChg>
        <pc:graphicFrameChg chg="del mod">
          <ac:chgData name="Šíma Ondřej" userId="4e948ca4-ebf5-48e9-ad26-b179eb5ddf5e" providerId="ADAL" clId="{B2CFB37D-869D-4E6D-9B20-59FC360511BE}" dt="2022-09-14T09:24:59.535" v="413" actId="478"/>
          <ac:graphicFrameMkLst>
            <pc:docMk/>
            <pc:sldMk cId="31770287" sldId="269"/>
            <ac:graphicFrameMk id="3" creationId="{94471EA9-57E3-4B4C-A344-5E716C56C604}"/>
          </ac:graphicFrameMkLst>
        </pc:graphicFrameChg>
        <pc:graphicFrameChg chg="add mod">
          <ac:chgData name="Šíma Ondřej" userId="4e948ca4-ebf5-48e9-ad26-b179eb5ddf5e" providerId="ADAL" clId="{B2CFB37D-869D-4E6D-9B20-59FC360511BE}" dt="2022-09-14T10:17:57.638" v="1060" actId="1076"/>
          <ac:graphicFrameMkLst>
            <pc:docMk/>
            <pc:sldMk cId="31770287" sldId="269"/>
            <ac:graphicFrameMk id="6" creationId="{DAC9E09D-8F88-8935-8E26-9B2E1BEF80C4}"/>
          </ac:graphicFrameMkLst>
        </pc:graphicFrameChg>
      </pc:sldChg>
      <pc:sldChg chg="modSp mod">
        <pc:chgData name="Šíma Ondřej" userId="4e948ca4-ebf5-48e9-ad26-b179eb5ddf5e" providerId="ADAL" clId="{B2CFB37D-869D-4E6D-9B20-59FC360511BE}" dt="2022-09-14T11:25:00.539" v="1254" actId="20577"/>
        <pc:sldMkLst>
          <pc:docMk/>
          <pc:sldMk cId="3898105080" sldId="270"/>
        </pc:sldMkLst>
        <pc:spChg chg="mod">
          <ac:chgData name="Šíma Ondřej" userId="4e948ca4-ebf5-48e9-ad26-b179eb5ddf5e" providerId="ADAL" clId="{B2CFB37D-869D-4E6D-9B20-59FC360511BE}" dt="2022-09-14T10:27:46.773" v="1085" actId="1036"/>
          <ac:spMkLst>
            <pc:docMk/>
            <pc:sldMk cId="3898105080" sldId="270"/>
            <ac:spMk id="2" creationId="{2359660B-8A9B-4871-89A1-3D8B2FD90A00}"/>
          </ac:spMkLst>
        </pc:spChg>
        <pc:spChg chg="mod">
          <ac:chgData name="Šíma Ondřej" userId="4e948ca4-ebf5-48e9-ad26-b179eb5ddf5e" providerId="ADAL" clId="{B2CFB37D-869D-4E6D-9B20-59FC360511BE}" dt="2022-09-14T11:25:00.539" v="1254" actId="20577"/>
          <ac:spMkLst>
            <pc:docMk/>
            <pc:sldMk cId="3898105080" sldId="270"/>
            <ac:spMk id="8" creationId="{2C783312-A6E5-493E-9413-D471AC1FBFA2}"/>
          </ac:spMkLst>
        </pc:spChg>
      </pc:sldChg>
      <pc:sldChg chg="modSp mod">
        <pc:chgData name="Šíma Ondřej" userId="4e948ca4-ebf5-48e9-ad26-b179eb5ddf5e" providerId="ADAL" clId="{B2CFB37D-869D-4E6D-9B20-59FC360511BE}" dt="2022-09-14T09:54:08.191" v="887" actId="207"/>
        <pc:sldMkLst>
          <pc:docMk/>
          <pc:sldMk cId="666227331" sldId="271"/>
        </pc:sldMkLst>
        <pc:spChg chg="mod">
          <ac:chgData name="Šíma Ondřej" userId="4e948ca4-ebf5-48e9-ad26-b179eb5ddf5e" providerId="ADAL" clId="{B2CFB37D-869D-4E6D-9B20-59FC360511BE}" dt="2022-09-14T09:54:08.191" v="887" actId="207"/>
          <ac:spMkLst>
            <pc:docMk/>
            <pc:sldMk cId="666227331" sldId="271"/>
            <ac:spMk id="12" creationId="{C8AFCCC4-927C-4431-9C62-9075E4E8CB7E}"/>
          </ac:spMkLst>
        </pc:spChg>
      </pc:sldChg>
      <pc:sldChg chg="addSp delSp modSp mod">
        <pc:chgData name="Šíma Ondřej" userId="4e948ca4-ebf5-48e9-ad26-b179eb5ddf5e" providerId="ADAL" clId="{B2CFB37D-869D-4E6D-9B20-59FC360511BE}" dt="2022-09-14T11:22:24.944" v="1232" actId="207"/>
        <pc:sldMkLst>
          <pc:docMk/>
          <pc:sldMk cId="3912995847" sldId="273"/>
        </pc:sldMkLst>
        <pc:spChg chg="mod">
          <ac:chgData name="Šíma Ondřej" userId="4e948ca4-ebf5-48e9-ad26-b179eb5ddf5e" providerId="ADAL" clId="{B2CFB37D-869D-4E6D-9B20-59FC360511BE}" dt="2022-09-14T10:15:29.481" v="1040" actId="1076"/>
          <ac:spMkLst>
            <pc:docMk/>
            <pc:sldMk cId="3912995847" sldId="273"/>
            <ac:spMk id="2" creationId="{2359660B-8A9B-4871-89A1-3D8B2FD90A00}"/>
          </ac:spMkLst>
        </pc:spChg>
        <pc:spChg chg="mod">
          <ac:chgData name="Šíma Ondřej" userId="4e948ca4-ebf5-48e9-ad26-b179eb5ddf5e" providerId="ADAL" clId="{B2CFB37D-869D-4E6D-9B20-59FC360511BE}" dt="2022-09-14T10:15:36.768" v="1041" actId="1076"/>
          <ac:spMkLst>
            <pc:docMk/>
            <pc:sldMk cId="3912995847" sldId="273"/>
            <ac:spMk id="8" creationId="{2C783312-A6E5-493E-9413-D471AC1FBFA2}"/>
          </ac:spMkLst>
        </pc:spChg>
        <pc:spChg chg="mod">
          <ac:chgData name="Šíma Ondřej" userId="4e948ca4-ebf5-48e9-ad26-b179eb5ddf5e" providerId="ADAL" clId="{B2CFB37D-869D-4E6D-9B20-59FC360511BE}" dt="2022-09-14T11:22:24.944" v="1232" actId="207"/>
          <ac:spMkLst>
            <pc:docMk/>
            <pc:sldMk cId="3912995847" sldId="273"/>
            <ac:spMk id="9" creationId="{020CF8B7-9FA0-414F-90C1-4032916897F5}"/>
          </ac:spMkLst>
        </pc:spChg>
        <pc:spChg chg="mod">
          <ac:chgData name="Šíma Ondřej" userId="4e948ca4-ebf5-48e9-ad26-b179eb5ddf5e" providerId="ADAL" clId="{B2CFB37D-869D-4E6D-9B20-59FC360511BE}" dt="2022-09-14T10:16:34.883" v="1049" actId="1076"/>
          <ac:spMkLst>
            <pc:docMk/>
            <pc:sldMk cId="3912995847" sldId="273"/>
            <ac:spMk id="10" creationId="{16C61A77-3D88-4EA1-8456-7E3CA554E662}"/>
          </ac:spMkLst>
        </pc:spChg>
        <pc:spChg chg="mod">
          <ac:chgData name="Šíma Ondřej" userId="4e948ca4-ebf5-48e9-ad26-b179eb5ddf5e" providerId="ADAL" clId="{B2CFB37D-869D-4E6D-9B20-59FC360511BE}" dt="2022-09-14T10:16:50.030" v="1051" actId="1076"/>
          <ac:spMkLst>
            <pc:docMk/>
            <pc:sldMk cId="3912995847" sldId="273"/>
            <ac:spMk id="12" creationId="{3F30931A-FC77-43F1-9888-A37FCB910CC4}"/>
          </ac:spMkLst>
        </pc:spChg>
        <pc:spChg chg="mod">
          <ac:chgData name="Šíma Ondřej" userId="4e948ca4-ebf5-48e9-ad26-b179eb5ddf5e" providerId="ADAL" clId="{B2CFB37D-869D-4E6D-9B20-59FC360511BE}" dt="2022-09-14T08:51:36.297" v="407" actId="1076"/>
          <ac:spMkLst>
            <pc:docMk/>
            <pc:sldMk cId="3912995847" sldId="273"/>
            <ac:spMk id="14" creationId="{95E2D561-652D-42F0-B954-9BD2986B6B37}"/>
          </ac:spMkLst>
        </pc:spChg>
        <pc:spChg chg="mod">
          <ac:chgData name="Šíma Ondřej" userId="4e948ca4-ebf5-48e9-ad26-b179eb5ddf5e" providerId="ADAL" clId="{B2CFB37D-869D-4E6D-9B20-59FC360511BE}" dt="2022-09-14T10:16:52.906" v="1052" actId="1076"/>
          <ac:spMkLst>
            <pc:docMk/>
            <pc:sldMk cId="3912995847" sldId="273"/>
            <ac:spMk id="15" creationId="{214D1D56-C78B-4F62-9438-B179FE196465}"/>
          </ac:spMkLst>
        </pc:spChg>
        <pc:cxnChg chg="add del mod">
          <ac:chgData name="Šíma Ondřej" userId="4e948ca4-ebf5-48e9-ad26-b179eb5ddf5e" providerId="ADAL" clId="{B2CFB37D-869D-4E6D-9B20-59FC360511BE}" dt="2022-09-14T08:48:09.464" v="367" actId="478"/>
          <ac:cxnSpMkLst>
            <pc:docMk/>
            <pc:sldMk cId="3912995847" sldId="273"/>
            <ac:cxnSpMk id="4" creationId="{6841D709-CE79-8368-77B6-C825AB441604}"/>
          </ac:cxnSpMkLst>
        </pc:cxnChg>
      </pc:sldChg>
      <pc:sldChg chg="addSp delSp modSp mod modNotesTx">
        <pc:chgData name="Šíma Ondřej" userId="4e948ca4-ebf5-48e9-ad26-b179eb5ddf5e" providerId="ADAL" clId="{B2CFB37D-869D-4E6D-9B20-59FC360511BE}" dt="2022-09-15T08:23:37.642" v="1285" actId="6549"/>
        <pc:sldMkLst>
          <pc:docMk/>
          <pc:sldMk cId="2847494036" sldId="274"/>
        </pc:sldMkLst>
        <pc:spChg chg="mod">
          <ac:chgData name="Šíma Ondřej" userId="4e948ca4-ebf5-48e9-ad26-b179eb5ddf5e" providerId="ADAL" clId="{B2CFB37D-869D-4E6D-9B20-59FC360511BE}" dt="2022-09-14T09:59:06.865" v="901" actId="1076"/>
          <ac:spMkLst>
            <pc:docMk/>
            <pc:sldMk cId="2847494036" sldId="274"/>
            <ac:spMk id="2" creationId="{B1EAD2C2-07A4-46ED-9152-9F6B588ADBEF}"/>
          </ac:spMkLst>
        </pc:spChg>
        <pc:spChg chg="mod">
          <ac:chgData name="Šíma Ondřej" userId="4e948ca4-ebf5-48e9-ad26-b179eb5ddf5e" providerId="ADAL" clId="{B2CFB37D-869D-4E6D-9B20-59FC360511BE}" dt="2022-09-14T11:18:34.334" v="1231" actId="20577"/>
          <ac:spMkLst>
            <pc:docMk/>
            <pc:sldMk cId="2847494036" sldId="274"/>
            <ac:spMk id="3" creationId="{332F3976-C942-4399-B92C-D78D479B9460}"/>
          </ac:spMkLst>
        </pc:spChg>
        <pc:spChg chg="add mod ord">
          <ac:chgData name="Šíma Ondřej" userId="4e948ca4-ebf5-48e9-ad26-b179eb5ddf5e" providerId="ADAL" clId="{B2CFB37D-869D-4E6D-9B20-59FC360511BE}" dt="2022-09-14T10:09:29.741" v="996" actId="167"/>
          <ac:spMkLst>
            <pc:docMk/>
            <pc:sldMk cId="2847494036" sldId="274"/>
            <ac:spMk id="7" creationId="{364B6776-993E-46D2-939F-B63128A18537}"/>
          </ac:spMkLst>
        </pc:spChg>
        <pc:spChg chg="add mod">
          <ac:chgData name="Šíma Ondřej" userId="4e948ca4-ebf5-48e9-ad26-b179eb5ddf5e" providerId="ADAL" clId="{B2CFB37D-869D-4E6D-9B20-59FC360511BE}" dt="2022-09-14T10:18:13.550" v="1062" actId="1076"/>
          <ac:spMkLst>
            <pc:docMk/>
            <pc:sldMk cId="2847494036" sldId="274"/>
            <ac:spMk id="10" creationId="{C0B984D8-5A84-FCEE-6B60-51B9A56BFAA5}"/>
          </ac:spMkLst>
        </pc:spChg>
        <pc:graphicFrameChg chg="add mod">
          <ac:chgData name="Šíma Ondřej" userId="4e948ca4-ebf5-48e9-ad26-b179eb5ddf5e" providerId="ADAL" clId="{B2CFB37D-869D-4E6D-9B20-59FC360511BE}" dt="2022-09-14T11:07:57.556" v="1192"/>
          <ac:graphicFrameMkLst>
            <pc:docMk/>
            <pc:sldMk cId="2847494036" sldId="274"/>
            <ac:graphicFrameMk id="4" creationId="{82FC27E0-6967-4942-B136-A0C4629E421B}"/>
          </ac:graphicFrameMkLst>
        </pc:graphicFrameChg>
        <pc:picChg chg="mod">
          <ac:chgData name="Šíma Ondřej" userId="4e948ca4-ebf5-48e9-ad26-b179eb5ddf5e" providerId="ADAL" clId="{B2CFB37D-869D-4E6D-9B20-59FC360511BE}" dt="2022-09-14T11:17:13.068" v="1219" actId="1035"/>
          <ac:picMkLst>
            <pc:docMk/>
            <pc:sldMk cId="2847494036" sldId="274"/>
            <ac:picMk id="6" creationId="{9C000E1A-D25B-4194-B4F5-586D694E360D}"/>
          </ac:picMkLst>
        </pc:picChg>
        <pc:picChg chg="del">
          <ac:chgData name="Šíma Ondřej" userId="4e948ca4-ebf5-48e9-ad26-b179eb5ddf5e" providerId="ADAL" clId="{B2CFB37D-869D-4E6D-9B20-59FC360511BE}" dt="2022-09-14T07:23:34.196" v="5" actId="478"/>
          <ac:picMkLst>
            <pc:docMk/>
            <pc:sldMk cId="2847494036" sldId="274"/>
            <ac:picMk id="9" creationId="{F39B936E-7D90-67A3-23DC-D66D4F82F423}"/>
          </ac:picMkLst>
        </pc:picChg>
      </pc:sldChg>
      <pc:sldChg chg="addSp delSp modSp mod">
        <pc:chgData name="Šíma Ondřej" userId="4e948ca4-ebf5-48e9-ad26-b179eb5ddf5e" providerId="ADAL" clId="{B2CFB37D-869D-4E6D-9B20-59FC360511BE}" dt="2022-09-14T12:02:57.778" v="1279" actId="692"/>
        <pc:sldMkLst>
          <pc:docMk/>
          <pc:sldMk cId="3831661792" sldId="275"/>
        </pc:sldMkLst>
        <pc:spChg chg="mod">
          <ac:chgData name="Šíma Ondřej" userId="4e948ca4-ebf5-48e9-ad26-b179eb5ddf5e" providerId="ADAL" clId="{B2CFB37D-869D-4E6D-9B20-59FC360511BE}" dt="2022-09-14T11:09:52.530" v="1195" actId="1076"/>
          <ac:spMkLst>
            <pc:docMk/>
            <pc:sldMk cId="3831661792" sldId="275"/>
            <ac:spMk id="2" creationId="{2359660B-8A9B-4871-89A1-3D8B2FD90A00}"/>
          </ac:spMkLst>
        </pc:spChg>
        <pc:spChg chg="mod">
          <ac:chgData name="Šíma Ondřej" userId="4e948ca4-ebf5-48e9-ad26-b179eb5ddf5e" providerId="ADAL" clId="{B2CFB37D-869D-4E6D-9B20-59FC360511BE}" dt="2022-09-14T10:48:56.214" v="1147" actId="255"/>
          <ac:spMkLst>
            <pc:docMk/>
            <pc:sldMk cId="3831661792" sldId="275"/>
            <ac:spMk id="10" creationId="{9B1A6CB2-7744-49EE-BD31-E23E4F837928}"/>
          </ac:spMkLst>
        </pc:spChg>
        <pc:graphicFrameChg chg="add mod">
          <ac:chgData name="Šíma Ondřej" userId="4e948ca4-ebf5-48e9-ad26-b179eb5ddf5e" providerId="ADAL" clId="{B2CFB37D-869D-4E6D-9B20-59FC360511BE}" dt="2022-09-14T12:02:57.778" v="1279" actId="692"/>
          <ac:graphicFrameMkLst>
            <pc:docMk/>
            <pc:sldMk cId="3831661792" sldId="275"/>
            <ac:graphicFrameMk id="3" creationId="{3E89EF59-1D27-4EDC-A22C-76E371C1E5E0}"/>
          </ac:graphicFrameMkLst>
        </pc:graphicFrameChg>
        <pc:picChg chg="del mod">
          <ac:chgData name="Šíma Ondřej" userId="4e948ca4-ebf5-48e9-ad26-b179eb5ddf5e" providerId="ADAL" clId="{B2CFB37D-869D-4E6D-9B20-59FC360511BE}" dt="2022-09-14T10:31:30.771" v="1123" actId="478"/>
          <ac:picMkLst>
            <pc:docMk/>
            <pc:sldMk cId="3831661792" sldId="275"/>
            <ac:picMk id="4" creationId="{886910DF-D3E6-3FD6-89CC-9B1224677686}"/>
          </ac:picMkLst>
        </pc:picChg>
      </pc:sldChg>
      <pc:sldChg chg="addSp delSp modSp mod ord">
        <pc:chgData name="Šíma Ondřej" userId="4e948ca4-ebf5-48e9-ad26-b179eb5ddf5e" providerId="ADAL" clId="{B2CFB37D-869D-4E6D-9B20-59FC360511BE}" dt="2022-09-14T13:03:00.180" v="1281"/>
        <pc:sldMkLst>
          <pc:docMk/>
          <pc:sldMk cId="1310590964" sldId="277"/>
        </pc:sldMkLst>
        <pc:spChg chg="mod">
          <ac:chgData name="Šíma Ondřej" userId="4e948ca4-ebf5-48e9-ad26-b179eb5ddf5e" providerId="ADAL" clId="{B2CFB37D-869D-4E6D-9B20-59FC360511BE}" dt="2022-09-14T10:00:15.181" v="914" actId="1035"/>
          <ac:spMkLst>
            <pc:docMk/>
            <pc:sldMk cId="1310590964" sldId="277"/>
            <ac:spMk id="2" creationId="{B1EAD2C2-07A4-46ED-9152-9F6B588ADBEF}"/>
          </ac:spMkLst>
        </pc:spChg>
        <pc:spChg chg="mod">
          <ac:chgData name="Šíma Ondřej" userId="4e948ca4-ebf5-48e9-ad26-b179eb5ddf5e" providerId="ADAL" clId="{B2CFB37D-869D-4E6D-9B20-59FC360511BE}" dt="2022-09-14T11:06:50.730" v="1187" actId="14100"/>
          <ac:spMkLst>
            <pc:docMk/>
            <pc:sldMk cId="1310590964" sldId="277"/>
            <ac:spMk id="3" creationId="{332F3976-C942-4399-B92C-D78D479B9460}"/>
          </ac:spMkLst>
        </pc:spChg>
        <pc:spChg chg="mod">
          <ac:chgData name="Šíma Ondřej" userId="4e948ca4-ebf5-48e9-ad26-b179eb5ddf5e" providerId="ADAL" clId="{B2CFB37D-869D-4E6D-9B20-59FC360511BE}" dt="2022-09-14T11:06:56.169" v="1188" actId="1076"/>
          <ac:spMkLst>
            <pc:docMk/>
            <pc:sldMk cId="1310590964" sldId="277"/>
            <ac:spMk id="8" creationId="{F5E88F30-1EF2-712A-E01C-33D2ADAD1A2D}"/>
          </ac:spMkLst>
        </pc:spChg>
        <pc:graphicFrameChg chg="add mod">
          <ac:chgData name="Šíma Ondřej" userId="4e948ca4-ebf5-48e9-ad26-b179eb5ddf5e" providerId="ADAL" clId="{B2CFB37D-869D-4E6D-9B20-59FC360511BE}" dt="2022-09-14T11:06:47.925" v="1186" actId="14100"/>
          <ac:graphicFrameMkLst>
            <pc:docMk/>
            <pc:sldMk cId="1310590964" sldId="277"/>
            <ac:graphicFrameMk id="7" creationId="{D01FE60A-0754-6D35-9CDC-B4364CB06B06}"/>
          </ac:graphicFrameMkLst>
        </pc:graphicFrameChg>
        <pc:picChg chg="del">
          <ac:chgData name="Šíma Ondřej" userId="4e948ca4-ebf5-48e9-ad26-b179eb5ddf5e" providerId="ADAL" clId="{B2CFB37D-869D-4E6D-9B20-59FC360511BE}" dt="2022-09-14T07:33:55.928" v="91" actId="478"/>
          <ac:picMkLst>
            <pc:docMk/>
            <pc:sldMk cId="1310590964" sldId="277"/>
            <ac:picMk id="4" creationId="{50BFFA6C-295A-45BC-DF50-96DCD8318B64}"/>
          </ac:picMkLst>
        </pc:picChg>
        <pc:picChg chg="mod">
          <ac:chgData name="Šíma Ondřej" userId="4e948ca4-ebf5-48e9-ad26-b179eb5ddf5e" providerId="ADAL" clId="{B2CFB37D-869D-4E6D-9B20-59FC360511BE}" dt="2022-09-14T11:17:21.016" v="1220" actId="1035"/>
          <ac:picMkLst>
            <pc:docMk/>
            <pc:sldMk cId="1310590964" sldId="277"/>
            <ac:picMk id="6" creationId="{9C000E1A-D25B-4194-B4F5-586D694E360D}"/>
          </ac:picMkLst>
        </pc:picChg>
      </pc:sldChg>
      <pc:sldChg chg="modSp mod">
        <pc:chgData name="Šíma Ondřej" userId="4e948ca4-ebf5-48e9-ad26-b179eb5ddf5e" providerId="ADAL" clId="{B2CFB37D-869D-4E6D-9B20-59FC360511BE}" dt="2022-09-14T12:02:37.380" v="1278" actId="692"/>
        <pc:sldMkLst>
          <pc:docMk/>
          <pc:sldMk cId="2509179075" sldId="279"/>
        </pc:sldMkLst>
        <pc:spChg chg="mod">
          <ac:chgData name="Šíma Ondřej" userId="4e948ca4-ebf5-48e9-ad26-b179eb5ddf5e" providerId="ADAL" clId="{B2CFB37D-869D-4E6D-9B20-59FC360511BE}" dt="2022-09-14T10:22:38.219" v="1066" actId="1076"/>
          <ac:spMkLst>
            <pc:docMk/>
            <pc:sldMk cId="2509179075" sldId="279"/>
            <ac:spMk id="2" creationId="{2359660B-8A9B-4871-89A1-3D8B2FD90A00}"/>
          </ac:spMkLst>
        </pc:spChg>
        <pc:spChg chg="mod">
          <ac:chgData name="Šíma Ondřej" userId="4e948ca4-ebf5-48e9-ad26-b179eb5ddf5e" providerId="ADAL" clId="{B2CFB37D-869D-4E6D-9B20-59FC360511BE}" dt="2022-09-14T11:24:31.671" v="1252" actId="20577"/>
          <ac:spMkLst>
            <pc:docMk/>
            <pc:sldMk cId="2509179075" sldId="279"/>
            <ac:spMk id="8" creationId="{2C783312-A6E5-493E-9413-D471AC1FBFA2}"/>
          </ac:spMkLst>
        </pc:spChg>
        <pc:spChg chg="mod">
          <ac:chgData name="Šíma Ondřej" userId="4e948ca4-ebf5-48e9-ad26-b179eb5ddf5e" providerId="ADAL" clId="{B2CFB37D-869D-4E6D-9B20-59FC360511BE}" dt="2022-09-14T11:07:37.985" v="1191" actId="1076"/>
          <ac:spMkLst>
            <pc:docMk/>
            <pc:sldMk cId="2509179075" sldId="279"/>
            <ac:spMk id="9" creationId="{16051EEE-4321-4BCE-8948-4F97CB7BA411}"/>
          </ac:spMkLst>
        </pc:spChg>
        <pc:graphicFrameChg chg="mod">
          <ac:chgData name="Šíma Ondřej" userId="4e948ca4-ebf5-48e9-ad26-b179eb5ddf5e" providerId="ADAL" clId="{B2CFB37D-869D-4E6D-9B20-59FC360511BE}" dt="2022-09-14T12:02:37.380" v="1278" actId="692"/>
          <ac:graphicFrameMkLst>
            <pc:docMk/>
            <pc:sldMk cId="2509179075" sldId="279"/>
            <ac:graphicFrameMk id="3" creationId="{89104D44-D25D-205A-0E12-FB829AAE17A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/>
              <a:t>Dluh sektoru veřejných institucí</a:t>
            </a:r>
          </a:p>
        </c:rich>
      </c:tx>
      <c:layout>
        <c:manualLayout>
          <c:xMode val="edge"/>
          <c:yMode val="edge"/>
          <c:x val="0.2586704364195197"/>
          <c:y val="1.795888086435439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4320871101112337"/>
          <c:y val="7.1278701828883406E-2"/>
          <c:w val="0.83053882409656932"/>
          <c:h val="0.7386737931091017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List1!$A$4</c:f>
              <c:strCache>
                <c:ptCount val="1"/>
              </c:strCache>
            </c:strRef>
          </c:tx>
          <c:spPr>
            <a:solidFill>
              <a:schemeClr val="bg1">
                <a:lumMod val="85000"/>
                <a:alpha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List1!$B$1:$AC$1</c:f>
              <c:numCache>
                <c:formatCode>##############</c:formatCode>
                <c:ptCount val="2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</c:numCache>
            </c:numRef>
          </c:cat>
          <c:val>
            <c:numRef>
              <c:f>List1!$B$4:$AC$4</c:f>
              <c:numCache>
                <c:formatCode>General</c:formatCode>
                <c:ptCount val="28"/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79-470F-BC4F-F59CC6E8C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5401343"/>
        <c:axId val="65401759"/>
      </c:barChart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EU</c:v>
                </c:pt>
              </c:strCache>
            </c:strRef>
          </c:tx>
          <c:spPr>
            <a:ln w="508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List1!$B$1:$AC$1</c:f>
              <c:numCache>
                <c:formatCode>##############</c:formatCode>
                <c:ptCount val="2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</c:numCache>
            </c:numRef>
          </c:cat>
          <c:val>
            <c:numRef>
              <c:f>List1!$B$2:$AC$2</c:f>
              <c:numCache>
                <c:formatCode>#\ ##0.0</c:formatCode>
                <c:ptCount val="28"/>
                <c:pt idx="0">
                  <c:v>66.396000000000001</c:v>
                </c:pt>
                <c:pt idx="1">
                  <c:v>65.379000000000005</c:v>
                </c:pt>
                <c:pt idx="2">
                  <c:v>65.400999999999996</c:v>
                </c:pt>
                <c:pt idx="3">
                  <c:v>66.638000000000005</c:v>
                </c:pt>
                <c:pt idx="4">
                  <c:v>66.738</c:v>
                </c:pt>
                <c:pt idx="5">
                  <c:v>67.007999999999996</c:v>
                </c:pt>
                <c:pt idx="6">
                  <c:v>64.778000000000006</c:v>
                </c:pt>
                <c:pt idx="7">
                  <c:v>62.152999999999999</c:v>
                </c:pt>
                <c:pt idx="8">
                  <c:v>65.391999999999996</c:v>
                </c:pt>
                <c:pt idx="9">
                  <c:v>75.510999999999996</c:v>
                </c:pt>
                <c:pt idx="10">
                  <c:v>80.480999999999995</c:v>
                </c:pt>
                <c:pt idx="11">
                  <c:v>82.742000000000004</c:v>
                </c:pt>
                <c:pt idx="12">
                  <c:v>86.29</c:v>
                </c:pt>
                <c:pt idx="13">
                  <c:v>88.379000000000005</c:v>
                </c:pt>
                <c:pt idx="14">
                  <c:v>88.650999999999996</c:v>
                </c:pt>
                <c:pt idx="15">
                  <c:v>86.632999999999996</c:v>
                </c:pt>
                <c:pt idx="16">
                  <c:v>85.807000000000002</c:v>
                </c:pt>
                <c:pt idx="17">
                  <c:v>83.164000000000001</c:v>
                </c:pt>
                <c:pt idx="18">
                  <c:v>81.111999999999995</c:v>
                </c:pt>
                <c:pt idx="19">
                  <c:v>78.831999999999994</c:v>
                </c:pt>
                <c:pt idx="20">
                  <c:v>91.798000000000002</c:v>
                </c:pt>
                <c:pt idx="21">
                  <c:v>90.337000000000003</c:v>
                </c:pt>
                <c:pt idx="22">
                  <c:v>89.319000000000003</c:v>
                </c:pt>
                <c:pt idx="23">
                  <c:v>87.480999999999995</c:v>
                </c:pt>
                <c:pt idx="24" formatCode="General">
                  <c:v>86.302999999999997</c:v>
                </c:pt>
                <c:pt idx="25" formatCode="General">
                  <c:v>85.17</c:v>
                </c:pt>
                <c:pt idx="26" formatCode="General">
                  <c:v>84.125</c:v>
                </c:pt>
                <c:pt idx="27" formatCode="General">
                  <c:v>82.998999999999995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79-470F-BC4F-F59CC6E8C245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Česká republika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List1!$B$1:$AC$1</c:f>
              <c:numCache>
                <c:formatCode>##############</c:formatCode>
                <c:ptCount val="2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</c:numCache>
            </c:numRef>
          </c:cat>
          <c:val>
            <c:numRef>
              <c:f>List1!$B$3:$AC$3</c:f>
              <c:numCache>
                <c:formatCode>#\ ##0.0</c:formatCode>
                <c:ptCount val="28"/>
                <c:pt idx="0">
                  <c:v>16.989000000000001</c:v>
                </c:pt>
                <c:pt idx="1">
                  <c:v>22.706</c:v>
                </c:pt>
                <c:pt idx="2">
                  <c:v>25.832000000000001</c:v>
                </c:pt>
                <c:pt idx="3">
                  <c:v>28.158000000000001</c:v>
                </c:pt>
                <c:pt idx="4">
                  <c:v>28.367000000000001</c:v>
                </c:pt>
                <c:pt idx="5">
                  <c:v>27.702000000000002</c:v>
                </c:pt>
                <c:pt idx="6">
                  <c:v>27.56</c:v>
                </c:pt>
                <c:pt idx="7">
                  <c:v>27.324999999999999</c:v>
                </c:pt>
                <c:pt idx="8">
                  <c:v>28.117999999999999</c:v>
                </c:pt>
                <c:pt idx="9">
                  <c:v>33.356000000000002</c:v>
                </c:pt>
                <c:pt idx="10">
                  <c:v>37.067999999999998</c:v>
                </c:pt>
                <c:pt idx="11">
                  <c:v>39.722000000000001</c:v>
                </c:pt>
                <c:pt idx="12">
                  <c:v>44.151000000000003</c:v>
                </c:pt>
                <c:pt idx="13">
                  <c:v>44.42</c:v>
                </c:pt>
                <c:pt idx="14">
                  <c:v>41.853999999999999</c:v>
                </c:pt>
                <c:pt idx="15">
                  <c:v>39.695</c:v>
                </c:pt>
                <c:pt idx="16">
                  <c:v>36.581000000000003</c:v>
                </c:pt>
                <c:pt idx="17">
                  <c:v>34.234999999999999</c:v>
                </c:pt>
                <c:pt idx="18">
                  <c:v>32.064999999999998</c:v>
                </c:pt>
                <c:pt idx="19">
                  <c:v>30.048999999999999</c:v>
                </c:pt>
                <c:pt idx="20">
                  <c:v>37.746000000000002</c:v>
                </c:pt>
                <c:pt idx="21">
                  <c:v>41.847000000000001</c:v>
                </c:pt>
                <c:pt idx="22">
                  <c:v>43.347999999999999</c:v>
                </c:pt>
                <c:pt idx="23">
                  <c:v>43.874000000000002</c:v>
                </c:pt>
                <c:pt idx="24" formatCode="General">
                  <c:v>44.106000000000002</c:v>
                </c:pt>
                <c:pt idx="25" formatCode="General">
                  <c:v>43.661999999999999</c:v>
                </c:pt>
                <c:pt idx="26" formatCode="General">
                  <c:v>43.045000000000002</c:v>
                </c:pt>
                <c:pt idx="27" formatCode="General">
                  <c:v>41.963000000000001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79-470F-BC4F-F59CC6E8C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401343"/>
        <c:axId val="65401759"/>
      </c:lineChart>
      <c:catAx>
        <c:axId val="65401343"/>
        <c:scaling>
          <c:orientation val="minMax"/>
        </c:scaling>
        <c:delete val="0"/>
        <c:axPos val="b"/>
        <c:numFmt formatCode="##############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65401759"/>
        <c:crosses val="autoZero"/>
        <c:auto val="1"/>
        <c:lblAlgn val="ctr"/>
        <c:lblOffset val="100"/>
        <c:tickLblSkip val="2"/>
        <c:noMultiLvlLbl val="0"/>
      </c:catAx>
      <c:valAx>
        <c:axId val="65401759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% HDP</a:t>
                </a:r>
              </a:p>
            </c:rich>
          </c:tx>
          <c:layout>
            <c:manualLayout>
              <c:xMode val="edge"/>
              <c:yMode val="edge"/>
              <c:x val="4.4326241134751776E-3"/>
              <c:y val="0.385835986603369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6540134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24674768468257632"/>
          <c:y val="0.92899714723700066"/>
          <c:w val="0.60459067764328844"/>
          <c:h val="6.43645179945727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/>
              <a:t>Strukturální saldo sektoru veřejných institucí</a:t>
            </a:r>
          </a:p>
        </c:rich>
      </c:tx>
      <c:layout>
        <c:manualLayout>
          <c:xMode val="edge"/>
          <c:yMode val="edge"/>
          <c:x val="0.18290747359615042"/>
          <c:y val="1.45541391054819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4503895173052467"/>
          <c:y val="8.4719006973473815E-2"/>
          <c:w val="0.83977797985582536"/>
          <c:h val="0.63121547242862297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Skutečný vývoj dle MF ČR (srpen, 2022)</c:v>
                </c:pt>
              </c:strCache>
            </c:strRef>
          </c:tx>
          <c:spPr>
            <a:ln w="508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List1!$B$1:$AQ$1</c:f>
              <c:numCache>
                <c:formatCode>0.0</c:formatCode>
                <c:ptCount val="42"/>
                <c:pt idx="0">
                  <c:v>2012</c:v>
                </c:pt>
                <c:pt idx="1">
                  <c:v>2012</c:v>
                </c:pt>
                <c:pt idx="2">
                  <c:v>2012.5</c:v>
                </c:pt>
                <c:pt idx="3">
                  <c:v>2013</c:v>
                </c:pt>
                <c:pt idx="4">
                  <c:v>2013</c:v>
                </c:pt>
                <c:pt idx="5">
                  <c:v>2013.5</c:v>
                </c:pt>
                <c:pt idx="6">
                  <c:v>2014</c:v>
                </c:pt>
                <c:pt idx="7">
                  <c:v>2014</c:v>
                </c:pt>
                <c:pt idx="8">
                  <c:v>2014.5</c:v>
                </c:pt>
                <c:pt idx="9">
                  <c:v>2015</c:v>
                </c:pt>
                <c:pt idx="10">
                  <c:v>2015</c:v>
                </c:pt>
                <c:pt idx="11">
                  <c:v>2015.5</c:v>
                </c:pt>
                <c:pt idx="12">
                  <c:v>2016</c:v>
                </c:pt>
                <c:pt idx="13">
                  <c:v>2016</c:v>
                </c:pt>
                <c:pt idx="14">
                  <c:v>2016.5</c:v>
                </c:pt>
                <c:pt idx="15">
                  <c:v>2017</c:v>
                </c:pt>
                <c:pt idx="16">
                  <c:v>2017</c:v>
                </c:pt>
                <c:pt idx="17">
                  <c:v>2017.5</c:v>
                </c:pt>
                <c:pt idx="18">
                  <c:v>2018</c:v>
                </c:pt>
                <c:pt idx="19">
                  <c:v>2018</c:v>
                </c:pt>
                <c:pt idx="20">
                  <c:v>2018.5</c:v>
                </c:pt>
                <c:pt idx="21">
                  <c:v>2019</c:v>
                </c:pt>
                <c:pt idx="22">
                  <c:v>2019</c:v>
                </c:pt>
                <c:pt idx="23">
                  <c:v>2019.5</c:v>
                </c:pt>
                <c:pt idx="24">
                  <c:v>2020</c:v>
                </c:pt>
                <c:pt idx="25">
                  <c:v>2020</c:v>
                </c:pt>
                <c:pt idx="26">
                  <c:v>2020.5</c:v>
                </c:pt>
                <c:pt idx="27">
                  <c:v>2021</c:v>
                </c:pt>
                <c:pt idx="28">
                  <c:v>2021</c:v>
                </c:pt>
                <c:pt idx="29">
                  <c:v>2021.5</c:v>
                </c:pt>
                <c:pt idx="30">
                  <c:v>2022</c:v>
                </c:pt>
                <c:pt idx="31">
                  <c:v>2022</c:v>
                </c:pt>
                <c:pt idx="32">
                  <c:v>2022.5</c:v>
                </c:pt>
                <c:pt idx="33">
                  <c:v>2023</c:v>
                </c:pt>
                <c:pt idx="34">
                  <c:v>2023</c:v>
                </c:pt>
                <c:pt idx="35">
                  <c:v>2023.5</c:v>
                </c:pt>
                <c:pt idx="36">
                  <c:v>2024</c:v>
                </c:pt>
                <c:pt idx="37">
                  <c:v>2024</c:v>
                </c:pt>
                <c:pt idx="38">
                  <c:v>2024.5</c:v>
                </c:pt>
                <c:pt idx="39">
                  <c:v>2025</c:v>
                </c:pt>
                <c:pt idx="40">
                  <c:v>2025</c:v>
                </c:pt>
                <c:pt idx="41">
                  <c:v>2025.5</c:v>
                </c:pt>
              </c:numCache>
            </c:numRef>
          </c:xVal>
          <c:yVal>
            <c:numRef>
              <c:f>List1!$B$2:$AQ$2</c:f>
              <c:numCache>
                <c:formatCode>General</c:formatCode>
                <c:ptCount val="42"/>
                <c:pt idx="4" formatCode="0.00">
                  <c:v>-0.1</c:v>
                </c:pt>
                <c:pt idx="5" formatCode="0.00">
                  <c:v>-0.45</c:v>
                </c:pt>
                <c:pt idx="6" formatCode="0.00">
                  <c:v>-0.8</c:v>
                </c:pt>
                <c:pt idx="7" formatCode="0.00">
                  <c:v>-0.8</c:v>
                </c:pt>
                <c:pt idx="8" formatCode="0.00">
                  <c:v>-0.55000000000000004</c:v>
                </c:pt>
                <c:pt idx="9" formatCode="0.00">
                  <c:v>-0.3</c:v>
                </c:pt>
                <c:pt idx="10" formatCode="0.00">
                  <c:v>-0.3</c:v>
                </c:pt>
                <c:pt idx="11" formatCode="0.00">
                  <c:v>0.3</c:v>
                </c:pt>
                <c:pt idx="12" formatCode="0.00">
                  <c:v>0.9</c:v>
                </c:pt>
                <c:pt idx="13" formatCode="0.00">
                  <c:v>0.9</c:v>
                </c:pt>
                <c:pt idx="14" formatCode="0.00">
                  <c:v>0.85</c:v>
                </c:pt>
                <c:pt idx="15" formatCode="0.00">
                  <c:v>0.8</c:v>
                </c:pt>
                <c:pt idx="16" formatCode="0.00">
                  <c:v>0.8</c:v>
                </c:pt>
                <c:pt idx="17" formatCode="0.00">
                  <c:v>0.4</c:v>
                </c:pt>
                <c:pt idx="18" formatCode="0.00">
                  <c:v>0</c:v>
                </c:pt>
                <c:pt idx="19" formatCode="0.00">
                  <c:v>0</c:v>
                </c:pt>
                <c:pt idx="20" formatCode="0.00">
                  <c:v>-0.5</c:v>
                </c:pt>
                <c:pt idx="21" formatCode="0.00">
                  <c:v>-1</c:v>
                </c:pt>
                <c:pt idx="22" formatCode="0.00">
                  <c:v>-1</c:v>
                </c:pt>
                <c:pt idx="23" formatCode="0.00">
                  <c:v>-1.75</c:v>
                </c:pt>
                <c:pt idx="24" formatCode="0.00">
                  <c:v>-2.6</c:v>
                </c:pt>
                <c:pt idx="25" formatCode="0.00">
                  <c:v>-2.6</c:v>
                </c:pt>
                <c:pt idx="26" formatCode="0.00">
                  <c:v>-3.1</c:v>
                </c:pt>
                <c:pt idx="27" formatCode="0.00">
                  <c:v>-3.6</c:v>
                </c:pt>
                <c:pt idx="28" formatCode="0.00">
                  <c:v>-3.6</c:v>
                </c:pt>
                <c:pt idx="29" formatCode="0.00">
                  <c:v>-3.3</c:v>
                </c:pt>
                <c:pt idx="30" formatCode="0.00">
                  <c:v>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ED4-4F88-B6DC-2F59B9A2DEF6}"/>
            </c:ext>
          </c:extLst>
        </c:ser>
        <c:ser>
          <c:idx val="3"/>
          <c:order val="1"/>
          <c:tx>
            <c:strRef>
              <c:f>List1!$A$3</c:f>
              <c:strCache>
                <c:ptCount val="1"/>
                <c:pt idx="0">
                  <c:v>Predikce dle MF ČR (květen, 2022)</c:v>
                </c:pt>
              </c:strCache>
            </c:strRef>
          </c:tx>
          <c:spPr>
            <a:ln w="50800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List1!$B$1:$AQ$1</c:f>
              <c:numCache>
                <c:formatCode>0.0</c:formatCode>
                <c:ptCount val="42"/>
                <c:pt idx="0">
                  <c:v>2012</c:v>
                </c:pt>
                <c:pt idx="1">
                  <c:v>2012</c:v>
                </c:pt>
                <c:pt idx="2">
                  <c:v>2012.5</c:v>
                </c:pt>
                <c:pt idx="3">
                  <c:v>2013</c:v>
                </c:pt>
                <c:pt idx="4">
                  <c:v>2013</c:v>
                </c:pt>
                <c:pt idx="5">
                  <c:v>2013.5</c:v>
                </c:pt>
                <c:pt idx="6">
                  <c:v>2014</c:v>
                </c:pt>
                <c:pt idx="7">
                  <c:v>2014</c:v>
                </c:pt>
                <c:pt idx="8">
                  <c:v>2014.5</c:v>
                </c:pt>
                <c:pt idx="9">
                  <c:v>2015</c:v>
                </c:pt>
                <c:pt idx="10">
                  <c:v>2015</c:v>
                </c:pt>
                <c:pt idx="11">
                  <c:v>2015.5</c:v>
                </c:pt>
                <c:pt idx="12">
                  <c:v>2016</c:v>
                </c:pt>
                <c:pt idx="13">
                  <c:v>2016</c:v>
                </c:pt>
                <c:pt idx="14">
                  <c:v>2016.5</c:v>
                </c:pt>
                <c:pt idx="15">
                  <c:v>2017</c:v>
                </c:pt>
                <c:pt idx="16">
                  <c:v>2017</c:v>
                </c:pt>
                <c:pt idx="17">
                  <c:v>2017.5</c:v>
                </c:pt>
                <c:pt idx="18">
                  <c:v>2018</c:v>
                </c:pt>
                <c:pt idx="19">
                  <c:v>2018</c:v>
                </c:pt>
                <c:pt idx="20">
                  <c:v>2018.5</c:v>
                </c:pt>
                <c:pt idx="21">
                  <c:v>2019</c:v>
                </c:pt>
                <c:pt idx="22">
                  <c:v>2019</c:v>
                </c:pt>
                <c:pt idx="23">
                  <c:v>2019.5</c:v>
                </c:pt>
                <c:pt idx="24">
                  <c:v>2020</c:v>
                </c:pt>
                <c:pt idx="25">
                  <c:v>2020</c:v>
                </c:pt>
                <c:pt idx="26">
                  <c:v>2020.5</c:v>
                </c:pt>
                <c:pt idx="27">
                  <c:v>2021</c:v>
                </c:pt>
                <c:pt idx="28">
                  <c:v>2021</c:v>
                </c:pt>
                <c:pt idx="29">
                  <c:v>2021.5</c:v>
                </c:pt>
                <c:pt idx="30">
                  <c:v>2022</c:v>
                </c:pt>
                <c:pt idx="31">
                  <c:v>2022</c:v>
                </c:pt>
                <c:pt idx="32">
                  <c:v>2022.5</c:v>
                </c:pt>
                <c:pt idx="33">
                  <c:v>2023</c:v>
                </c:pt>
                <c:pt idx="34">
                  <c:v>2023</c:v>
                </c:pt>
                <c:pt idx="35">
                  <c:v>2023.5</c:v>
                </c:pt>
                <c:pt idx="36">
                  <c:v>2024</c:v>
                </c:pt>
                <c:pt idx="37">
                  <c:v>2024</c:v>
                </c:pt>
                <c:pt idx="38">
                  <c:v>2024.5</c:v>
                </c:pt>
                <c:pt idx="39">
                  <c:v>2025</c:v>
                </c:pt>
                <c:pt idx="40">
                  <c:v>2025</c:v>
                </c:pt>
                <c:pt idx="41">
                  <c:v>2025.5</c:v>
                </c:pt>
              </c:numCache>
            </c:numRef>
          </c:xVal>
          <c:yVal>
            <c:numRef>
              <c:f>List1!$B$3:$AQ$3</c:f>
              <c:numCache>
                <c:formatCode>General</c:formatCode>
                <c:ptCount val="42"/>
                <c:pt idx="25" formatCode="0.00">
                  <c:v>-2.6</c:v>
                </c:pt>
                <c:pt idx="26" formatCode="0.00">
                  <c:v>-3.3</c:v>
                </c:pt>
                <c:pt idx="27" formatCode="0.00">
                  <c:v>-4</c:v>
                </c:pt>
                <c:pt idx="28" formatCode="0.00">
                  <c:v>-4</c:v>
                </c:pt>
                <c:pt idx="29" formatCode="0.00">
                  <c:v>-3.55</c:v>
                </c:pt>
                <c:pt idx="30" formatCode="0.00">
                  <c:v>-3.1</c:v>
                </c:pt>
                <c:pt idx="31" formatCode="0.00">
                  <c:v>-3.1</c:v>
                </c:pt>
                <c:pt idx="32" formatCode="0.00">
                  <c:v>-3.1</c:v>
                </c:pt>
                <c:pt idx="33" formatCode="0.00">
                  <c:v>-3.1</c:v>
                </c:pt>
                <c:pt idx="34" formatCode="0.00">
                  <c:v>-3.1</c:v>
                </c:pt>
                <c:pt idx="35" formatCode="0.00">
                  <c:v>-3</c:v>
                </c:pt>
                <c:pt idx="36" formatCode="0.00">
                  <c:v>-2.9</c:v>
                </c:pt>
                <c:pt idx="37" formatCode="0.00">
                  <c:v>-2.9</c:v>
                </c:pt>
                <c:pt idx="38" formatCode="0.00">
                  <c:v>-2.8</c:v>
                </c:pt>
                <c:pt idx="39" formatCode="0.00">
                  <c:v>-2.7</c:v>
                </c:pt>
                <c:pt idx="40" formatCode="0.00">
                  <c:v>-2.7</c:v>
                </c:pt>
                <c:pt idx="41" formatCode="0.00">
                  <c:v>-2.7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ED4-4F88-B6DC-2F59B9A2DEF6}"/>
            </c:ext>
          </c:extLst>
        </c:ser>
        <c:ser>
          <c:idx val="1"/>
          <c:order val="2"/>
          <c:tx>
            <c:strRef>
              <c:f>List1!$A$4</c:f>
              <c:strCache>
                <c:ptCount val="1"/>
              </c:strCache>
            </c:strRef>
          </c:tx>
          <c:spPr>
            <a:ln w="50800" cap="rnd">
              <a:solidFill>
                <a:srgbClr val="FF0000"/>
              </a:solidFill>
              <a:prstDash val="sysDot"/>
              <a:round/>
              <a:headEnd type="oval" w="sm" len="sm"/>
              <a:tailEnd type="oval" w="sm" len="sm"/>
            </a:ln>
            <a:effectLst/>
          </c:spPr>
          <c:marker>
            <c:symbol val="none"/>
          </c:marker>
          <c:dPt>
            <c:idx val="20"/>
            <c:marker>
              <c:symbol val="none"/>
            </c:marker>
            <c:bubble3D val="0"/>
            <c:spPr>
              <a:ln w="50800" cap="rnd">
                <a:solidFill>
                  <a:srgbClr val="FF0000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ED4-4F88-B6DC-2F59B9A2DEF6}"/>
              </c:ext>
            </c:extLst>
          </c:dPt>
          <c:xVal>
            <c:numRef>
              <c:f>List1!$B$1:$AQ$1</c:f>
              <c:numCache>
                <c:formatCode>0.0</c:formatCode>
                <c:ptCount val="42"/>
                <c:pt idx="0">
                  <c:v>2012</c:v>
                </c:pt>
                <c:pt idx="1">
                  <c:v>2012</c:v>
                </c:pt>
                <c:pt idx="2">
                  <c:v>2012.5</c:v>
                </c:pt>
                <c:pt idx="3">
                  <c:v>2013</c:v>
                </c:pt>
                <c:pt idx="4">
                  <c:v>2013</c:v>
                </c:pt>
                <c:pt idx="5">
                  <c:v>2013.5</c:v>
                </c:pt>
                <c:pt idx="6">
                  <c:v>2014</c:v>
                </c:pt>
                <c:pt idx="7">
                  <c:v>2014</c:v>
                </c:pt>
                <c:pt idx="8">
                  <c:v>2014.5</c:v>
                </c:pt>
                <c:pt idx="9">
                  <c:v>2015</c:v>
                </c:pt>
                <c:pt idx="10">
                  <c:v>2015</c:v>
                </c:pt>
                <c:pt idx="11">
                  <c:v>2015.5</c:v>
                </c:pt>
                <c:pt idx="12">
                  <c:v>2016</c:v>
                </c:pt>
                <c:pt idx="13">
                  <c:v>2016</c:v>
                </c:pt>
                <c:pt idx="14">
                  <c:v>2016.5</c:v>
                </c:pt>
                <c:pt idx="15">
                  <c:v>2017</c:v>
                </c:pt>
                <c:pt idx="16">
                  <c:v>2017</c:v>
                </c:pt>
                <c:pt idx="17">
                  <c:v>2017.5</c:v>
                </c:pt>
                <c:pt idx="18">
                  <c:v>2018</c:v>
                </c:pt>
                <c:pt idx="19">
                  <c:v>2018</c:v>
                </c:pt>
                <c:pt idx="20">
                  <c:v>2018.5</c:v>
                </c:pt>
                <c:pt idx="21">
                  <c:v>2019</c:v>
                </c:pt>
                <c:pt idx="22">
                  <c:v>2019</c:v>
                </c:pt>
                <c:pt idx="23">
                  <c:v>2019.5</c:v>
                </c:pt>
                <c:pt idx="24">
                  <c:v>2020</c:v>
                </c:pt>
                <c:pt idx="25">
                  <c:v>2020</c:v>
                </c:pt>
                <c:pt idx="26">
                  <c:v>2020.5</c:v>
                </c:pt>
                <c:pt idx="27">
                  <c:v>2021</c:v>
                </c:pt>
                <c:pt idx="28">
                  <c:v>2021</c:v>
                </c:pt>
                <c:pt idx="29">
                  <c:v>2021.5</c:v>
                </c:pt>
                <c:pt idx="30">
                  <c:v>2022</c:v>
                </c:pt>
                <c:pt idx="31">
                  <c:v>2022</c:v>
                </c:pt>
                <c:pt idx="32">
                  <c:v>2022.5</c:v>
                </c:pt>
                <c:pt idx="33">
                  <c:v>2023</c:v>
                </c:pt>
                <c:pt idx="34">
                  <c:v>2023</c:v>
                </c:pt>
                <c:pt idx="35">
                  <c:v>2023.5</c:v>
                </c:pt>
                <c:pt idx="36">
                  <c:v>2024</c:v>
                </c:pt>
                <c:pt idx="37">
                  <c:v>2024</c:v>
                </c:pt>
                <c:pt idx="38">
                  <c:v>2024.5</c:v>
                </c:pt>
                <c:pt idx="39">
                  <c:v>2025</c:v>
                </c:pt>
                <c:pt idx="40">
                  <c:v>2025</c:v>
                </c:pt>
                <c:pt idx="41">
                  <c:v>2025.5</c:v>
                </c:pt>
              </c:numCache>
            </c:numRef>
          </c:xVal>
          <c:yVal>
            <c:numRef>
              <c:f>List1!$B$4:$AQ$4</c:f>
              <c:numCache>
                <c:formatCode>General</c:formatCode>
                <c:ptCount val="42"/>
                <c:pt idx="20" formatCode="0.00">
                  <c:v>-1.25</c:v>
                </c:pt>
                <c:pt idx="21" formatCode="0.00">
                  <c:v>-1.25</c:v>
                </c:pt>
                <c:pt idx="22" formatCode="0.00">
                  <c:v>-1.25</c:v>
                </c:pt>
                <c:pt idx="23" formatCode="0.00">
                  <c:v>-1.25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7ED4-4F88-B6DC-2F59B9A2DEF6}"/>
            </c:ext>
          </c:extLst>
        </c:ser>
        <c:ser>
          <c:idx val="2"/>
          <c:order val="3"/>
          <c:tx>
            <c:strRef>
              <c:f>List1!$A$5</c:f>
              <c:strCache>
                <c:ptCount val="1"/>
                <c:pt idx="0">
                  <c:v>Hranice dle § 10 Zákona </c:v>
                </c:pt>
              </c:strCache>
            </c:strRef>
          </c:tx>
          <c:spPr>
            <a:ln w="50800" cap="rnd">
              <a:solidFill>
                <a:srgbClr val="FF0000"/>
              </a:solidFill>
              <a:prstDash val="sysDot"/>
              <a:round/>
              <a:headEnd type="oval" w="sm" len="sm"/>
              <a:tailEnd type="oval" w="sm" len="sm"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50800" cap="rnd">
                <a:solidFill>
                  <a:srgbClr val="FF0000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c:spPr>
            <c:extLst>
              <c:ext xmlns:c16="http://schemas.microsoft.com/office/drawing/2014/chart" uri="{C3380CC4-5D6E-409C-BE32-E72D297353CC}">
                <c16:uniqueId val="{00000006-7ED4-4F88-B6DC-2F59B9A2DEF6}"/>
              </c:ext>
            </c:extLst>
          </c:dPt>
          <c:xVal>
            <c:numRef>
              <c:f>List1!$B$1:$AQ$1</c:f>
              <c:numCache>
                <c:formatCode>0.0</c:formatCode>
                <c:ptCount val="42"/>
                <c:pt idx="0">
                  <c:v>2012</c:v>
                </c:pt>
                <c:pt idx="1">
                  <c:v>2012</c:v>
                </c:pt>
                <c:pt idx="2">
                  <c:v>2012.5</c:v>
                </c:pt>
                <c:pt idx="3">
                  <c:v>2013</c:v>
                </c:pt>
                <c:pt idx="4">
                  <c:v>2013</c:v>
                </c:pt>
                <c:pt idx="5">
                  <c:v>2013.5</c:v>
                </c:pt>
                <c:pt idx="6">
                  <c:v>2014</c:v>
                </c:pt>
                <c:pt idx="7">
                  <c:v>2014</c:v>
                </c:pt>
                <c:pt idx="8">
                  <c:v>2014.5</c:v>
                </c:pt>
                <c:pt idx="9">
                  <c:v>2015</c:v>
                </c:pt>
                <c:pt idx="10">
                  <c:v>2015</c:v>
                </c:pt>
                <c:pt idx="11">
                  <c:v>2015.5</c:v>
                </c:pt>
                <c:pt idx="12">
                  <c:v>2016</c:v>
                </c:pt>
                <c:pt idx="13">
                  <c:v>2016</c:v>
                </c:pt>
                <c:pt idx="14">
                  <c:v>2016.5</c:v>
                </c:pt>
                <c:pt idx="15">
                  <c:v>2017</c:v>
                </c:pt>
                <c:pt idx="16">
                  <c:v>2017</c:v>
                </c:pt>
                <c:pt idx="17">
                  <c:v>2017.5</c:v>
                </c:pt>
                <c:pt idx="18">
                  <c:v>2018</c:v>
                </c:pt>
                <c:pt idx="19">
                  <c:v>2018</c:v>
                </c:pt>
                <c:pt idx="20">
                  <c:v>2018.5</c:v>
                </c:pt>
                <c:pt idx="21">
                  <c:v>2019</c:v>
                </c:pt>
                <c:pt idx="22">
                  <c:v>2019</c:v>
                </c:pt>
                <c:pt idx="23">
                  <c:v>2019.5</c:v>
                </c:pt>
                <c:pt idx="24">
                  <c:v>2020</c:v>
                </c:pt>
                <c:pt idx="25">
                  <c:v>2020</c:v>
                </c:pt>
                <c:pt idx="26">
                  <c:v>2020.5</c:v>
                </c:pt>
                <c:pt idx="27">
                  <c:v>2021</c:v>
                </c:pt>
                <c:pt idx="28">
                  <c:v>2021</c:v>
                </c:pt>
                <c:pt idx="29">
                  <c:v>2021.5</c:v>
                </c:pt>
                <c:pt idx="30">
                  <c:v>2022</c:v>
                </c:pt>
                <c:pt idx="31">
                  <c:v>2022</c:v>
                </c:pt>
                <c:pt idx="32">
                  <c:v>2022.5</c:v>
                </c:pt>
                <c:pt idx="33">
                  <c:v>2023</c:v>
                </c:pt>
                <c:pt idx="34">
                  <c:v>2023</c:v>
                </c:pt>
                <c:pt idx="35">
                  <c:v>2023.5</c:v>
                </c:pt>
                <c:pt idx="36">
                  <c:v>2024</c:v>
                </c:pt>
                <c:pt idx="37">
                  <c:v>2024</c:v>
                </c:pt>
                <c:pt idx="38">
                  <c:v>2024.5</c:v>
                </c:pt>
                <c:pt idx="39">
                  <c:v>2025</c:v>
                </c:pt>
                <c:pt idx="40">
                  <c:v>2025</c:v>
                </c:pt>
                <c:pt idx="41">
                  <c:v>2025.5</c:v>
                </c:pt>
              </c:numCache>
            </c:numRef>
          </c:xVal>
          <c:yVal>
            <c:numRef>
              <c:f>List1!$B$5:$AQ$5</c:f>
              <c:numCache>
                <c:formatCode>General</c:formatCode>
                <c:ptCount val="42"/>
                <c:pt idx="17" formatCode="0.00">
                  <c:v>-1.5</c:v>
                </c:pt>
                <c:pt idx="18" formatCode="0.00">
                  <c:v>-1.5</c:v>
                </c:pt>
                <c:pt idx="19" formatCode="0.00">
                  <c:v>-1.5</c:v>
                </c:pt>
                <c:pt idx="20" formatCode="0.00">
                  <c:v>-1.5</c:v>
                </c:pt>
                <c:pt idx="23" formatCode="0.00">
                  <c:v>-1</c:v>
                </c:pt>
                <c:pt idx="24" formatCode="0.00">
                  <c:v>-1</c:v>
                </c:pt>
                <c:pt idx="25" formatCode="0.00">
                  <c:v>-1</c:v>
                </c:pt>
                <c:pt idx="26" formatCode="0.00">
                  <c:v>-1</c:v>
                </c:pt>
                <c:pt idx="32" formatCode="0.00">
                  <c:v>-1</c:v>
                </c:pt>
                <c:pt idx="33" formatCode="0.00">
                  <c:v>-1</c:v>
                </c:pt>
                <c:pt idx="34" formatCode="0.00">
                  <c:v>-1</c:v>
                </c:pt>
                <c:pt idx="35" formatCode="0.00">
                  <c:v>-1</c:v>
                </c:pt>
                <c:pt idx="36" formatCode="0.00">
                  <c:v>-1</c:v>
                </c:pt>
                <c:pt idx="37" formatCode="0.00">
                  <c:v>-1</c:v>
                </c:pt>
                <c:pt idx="38" formatCode="0.00">
                  <c:v>-1</c:v>
                </c:pt>
                <c:pt idx="39" formatCode="0.00">
                  <c:v>-1</c:v>
                </c:pt>
                <c:pt idx="40" formatCode="0.00">
                  <c:v>-1</c:v>
                </c:pt>
                <c:pt idx="41">
                  <c:v>-1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7ED4-4F88-B6DC-2F59B9A2DEF6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Hranice dle § 10a Zákona (po druhé novele)</c:v>
                </c:pt>
              </c:strCache>
            </c:strRef>
          </c:tx>
          <c:spPr>
            <a:ln w="50800" cap="rnd">
              <a:solidFill>
                <a:schemeClr val="bg1">
                  <a:lumMod val="50000"/>
                </a:schemeClr>
              </a:solidFill>
              <a:prstDash val="sysDot"/>
              <a:round/>
              <a:headEnd type="oval" w="sm" len="sm"/>
              <a:tailEnd type="oval" w="sm" len="sm"/>
            </a:ln>
            <a:effectLst/>
          </c:spPr>
          <c:marker>
            <c:symbol val="none"/>
          </c:marker>
          <c:xVal>
            <c:numRef>
              <c:f>List1!$B$1:$AQ$1</c:f>
              <c:numCache>
                <c:formatCode>0.0</c:formatCode>
                <c:ptCount val="42"/>
                <c:pt idx="0">
                  <c:v>2012</c:v>
                </c:pt>
                <c:pt idx="1">
                  <c:v>2012</c:v>
                </c:pt>
                <c:pt idx="2">
                  <c:v>2012.5</c:v>
                </c:pt>
                <c:pt idx="3">
                  <c:v>2013</c:v>
                </c:pt>
                <c:pt idx="4">
                  <c:v>2013</c:v>
                </c:pt>
                <c:pt idx="5">
                  <c:v>2013.5</c:v>
                </c:pt>
                <c:pt idx="6">
                  <c:v>2014</c:v>
                </c:pt>
                <c:pt idx="7">
                  <c:v>2014</c:v>
                </c:pt>
                <c:pt idx="8">
                  <c:v>2014.5</c:v>
                </c:pt>
                <c:pt idx="9">
                  <c:v>2015</c:v>
                </c:pt>
                <c:pt idx="10">
                  <c:v>2015</c:v>
                </c:pt>
                <c:pt idx="11">
                  <c:v>2015.5</c:v>
                </c:pt>
                <c:pt idx="12">
                  <c:v>2016</c:v>
                </c:pt>
                <c:pt idx="13">
                  <c:v>2016</c:v>
                </c:pt>
                <c:pt idx="14">
                  <c:v>2016.5</c:v>
                </c:pt>
                <c:pt idx="15">
                  <c:v>2017</c:v>
                </c:pt>
                <c:pt idx="16">
                  <c:v>2017</c:v>
                </c:pt>
                <c:pt idx="17">
                  <c:v>2017.5</c:v>
                </c:pt>
                <c:pt idx="18">
                  <c:v>2018</c:v>
                </c:pt>
                <c:pt idx="19">
                  <c:v>2018</c:v>
                </c:pt>
                <c:pt idx="20">
                  <c:v>2018.5</c:v>
                </c:pt>
                <c:pt idx="21">
                  <c:v>2019</c:v>
                </c:pt>
                <c:pt idx="22">
                  <c:v>2019</c:v>
                </c:pt>
                <c:pt idx="23">
                  <c:v>2019.5</c:v>
                </c:pt>
                <c:pt idx="24">
                  <c:v>2020</c:v>
                </c:pt>
                <c:pt idx="25">
                  <c:v>2020</c:v>
                </c:pt>
                <c:pt idx="26">
                  <c:v>2020.5</c:v>
                </c:pt>
                <c:pt idx="27">
                  <c:v>2021</c:v>
                </c:pt>
                <c:pt idx="28">
                  <c:v>2021</c:v>
                </c:pt>
                <c:pt idx="29">
                  <c:v>2021.5</c:v>
                </c:pt>
                <c:pt idx="30">
                  <c:v>2022</c:v>
                </c:pt>
                <c:pt idx="31">
                  <c:v>2022</c:v>
                </c:pt>
                <c:pt idx="32">
                  <c:v>2022.5</c:v>
                </c:pt>
                <c:pt idx="33">
                  <c:v>2023</c:v>
                </c:pt>
                <c:pt idx="34">
                  <c:v>2023</c:v>
                </c:pt>
                <c:pt idx="35">
                  <c:v>2023.5</c:v>
                </c:pt>
                <c:pt idx="36">
                  <c:v>2024</c:v>
                </c:pt>
                <c:pt idx="37">
                  <c:v>2024</c:v>
                </c:pt>
                <c:pt idx="38">
                  <c:v>2024.5</c:v>
                </c:pt>
                <c:pt idx="39">
                  <c:v>2025</c:v>
                </c:pt>
                <c:pt idx="40">
                  <c:v>2025</c:v>
                </c:pt>
                <c:pt idx="41">
                  <c:v>2025.5</c:v>
                </c:pt>
              </c:numCache>
            </c:numRef>
          </c:xVal>
          <c:yVal>
            <c:numRef>
              <c:f>List1!$B$6:$AQ$6</c:f>
              <c:numCache>
                <c:formatCode>General</c:formatCode>
                <c:ptCount val="42"/>
                <c:pt idx="29" formatCode="0.00">
                  <c:v>-5.6</c:v>
                </c:pt>
                <c:pt idx="30" formatCode="0.00">
                  <c:v>-5.6</c:v>
                </c:pt>
                <c:pt idx="31" formatCode="0.00">
                  <c:v>-5.6</c:v>
                </c:pt>
                <c:pt idx="32" formatCode="0.00">
                  <c:v>-5.6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D4-4F88-B6DC-2F59B9A2D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9571624"/>
        <c:axId val="709576544"/>
      </c:scatterChart>
      <c:valAx>
        <c:axId val="709571624"/>
        <c:scaling>
          <c:orientation val="minMax"/>
          <c:max val="2025"/>
          <c:min val="2013"/>
        </c:scaling>
        <c:delete val="0"/>
        <c:axPos val="b"/>
        <c:numFmt formatCode="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709576544"/>
        <c:crossesAt val="0"/>
        <c:crossBetween val="midCat"/>
        <c:majorUnit val="1"/>
        <c:minorUnit val="0.5"/>
      </c:valAx>
      <c:valAx>
        <c:axId val="709576544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% HDP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709571624"/>
        <c:crossesAt val="2012.5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1.7526667042577469E-2"/>
          <c:y val="0.82321624032051355"/>
          <c:w val="0.97397009142289892"/>
          <c:h val="0.176155956174571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500"/>
              <a:t>Celkový počet obyvatel ČR</a:t>
            </a:r>
          </a:p>
        </c:rich>
      </c:tx>
      <c:layout>
        <c:manualLayout>
          <c:xMode val="edge"/>
          <c:yMode val="edge"/>
          <c:x val="0.3341925853018373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4037503643974833"/>
          <c:y val="0.10569012071291167"/>
          <c:w val="0.812896796662537"/>
          <c:h val="0.69930266613268599"/>
        </c:manualLayout>
      </c:layout>
      <c:lineChart>
        <c:grouping val="standard"/>
        <c:varyColors val="0"/>
        <c:ser>
          <c:idx val="1"/>
          <c:order val="0"/>
          <c:tx>
            <c:strRef>
              <c:f>List1!$A$3</c:f>
              <c:strCache>
                <c:ptCount val="1"/>
                <c:pt idx="0">
                  <c:v>Projekce 2021</c:v>
                </c:pt>
              </c:strCache>
            </c:strRef>
          </c:tx>
          <c:spPr>
            <a:ln w="50800" cap="rnd">
              <a:solidFill>
                <a:srgbClr val="E6292E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List1!$B$1:$AZ$1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</c:strRef>
          </c:cat>
          <c:val>
            <c:numRef>
              <c:f>List1!$B$3:$AZ$3</c:f>
              <c:numCache>
                <c:formatCode>0.0</c:formatCode>
                <c:ptCount val="51"/>
                <c:pt idx="0">
                  <c:v>10.723965806502715</c:v>
                </c:pt>
                <c:pt idx="1">
                  <c:v>10.743386090608167</c:v>
                </c:pt>
                <c:pt idx="2">
                  <c:v>10.759970785134795</c:v>
                </c:pt>
                <c:pt idx="3">
                  <c:v>10.773669028634611</c:v>
                </c:pt>
                <c:pt idx="4">
                  <c:v>10.784497349983024</c:v>
                </c:pt>
                <c:pt idx="5">
                  <c:v>10.792556100851666</c:v>
                </c:pt>
                <c:pt idx="6">
                  <c:v>10.798010395143571</c:v>
                </c:pt>
                <c:pt idx="7">
                  <c:v>10.801085150568085</c:v>
                </c:pt>
                <c:pt idx="8">
                  <c:v>10.802037063345329</c:v>
                </c:pt>
                <c:pt idx="9">
                  <c:v>10.801152533137776</c:v>
                </c:pt>
                <c:pt idx="10">
                  <c:v>10.798756555832556</c:v>
                </c:pt>
                <c:pt idx="11">
                  <c:v>10.795206617269118</c:v>
                </c:pt>
                <c:pt idx="12">
                  <c:v>10.790883351548775</c:v>
                </c:pt>
                <c:pt idx="13">
                  <c:v>10.786176377221521</c:v>
                </c:pt>
                <c:pt idx="14">
                  <c:v>10.781464758541388</c:v>
                </c:pt>
                <c:pt idx="15">
                  <c:v>10.777080684060291</c:v>
                </c:pt>
                <c:pt idx="16">
                  <c:v>10.773258991811499</c:v>
                </c:pt>
                <c:pt idx="17">
                  <c:v>10.770116106306034</c:v>
                </c:pt>
                <c:pt idx="18">
                  <c:v>10.767661480597857</c:v>
                </c:pt>
                <c:pt idx="19">
                  <c:v>10.765826448723162</c:v>
                </c:pt>
                <c:pt idx="20">
                  <c:v>10.764506122185017</c:v>
                </c:pt>
                <c:pt idx="21">
                  <c:v>10.763611568953403</c:v>
                </c:pt>
                <c:pt idx="22">
                  <c:v>10.763082304917605</c:v>
                </c:pt>
                <c:pt idx="23">
                  <c:v>10.762879675770554</c:v>
                </c:pt>
                <c:pt idx="24">
                  <c:v>10.762968617578492</c:v>
                </c:pt>
                <c:pt idx="25">
                  <c:v>10.763287612678619</c:v>
                </c:pt>
                <c:pt idx="26">
                  <c:v>10.763738932502312</c:v>
                </c:pt>
                <c:pt idx="27">
                  <c:v>10.764175636951203</c:v>
                </c:pt>
                <c:pt idx="28">
                  <c:v>10.764408939239811</c:v>
                </c:pt>
                <c:pt idx="29">
                  <c:v>10.764220886987546</c:v>
                </c:pt>
                <c:pt idx="30">
                  <c:v>10.763309789991302</c:v>
                </c:pt>
                <c:pt idx="31">
                  <c:v>10.761449719020984</c:v>
                </c:pt>
                <c:pt idx="32">
                  <c:v>10.758426071375146</c:v>
                </c:pt>
                <c:pt idx="33">
                  <c:v>10.754047253315745</c:v>
                </c:pt>
                <c:pt idx="34">
                  <c:v>10.748155347751124</c:v>
                </c:pt>
                <c:pt idx="35">
                  <c:v>10.740633957149075</c:v>
                </c:pt>
                <c:pt idx="36">
                  <c:v>10.731414289872779</c:v>
                </c:pt>
                <c:pt idx="37">
                  <c:v>10.720479105915013</c:v>
                </c:pt>
                <c:pt idx="38">
                  <c:v>10.707864600356283</c:v>
                </c:pt>
                <c:pt idx="39">
                  <c:v>10.693659973703411</c:v>
                </c:pt>
                <c:pt idx="40">
                  <c:v>10.678005927706462</c:v>
                </c:pt>
                <c:pt idx="41">
                  <c:v>10.661090667320257</c:v>
                </c:pt>
                <c:pt idx="42">
                  <c:v>10.64314272618237</c:v>
                </c:pt>
                <c:pt idx="43">
                  <c:v>10.624425773429323</c:v>
                </c:pt>
                <c:pt idx="44">
                  <c:v>10.605232161396696</c:v>
                </c:pt>
                <c:pt idx="45">
                  <c:v>10.585875384494161</c:v>
                </c:pt>
                <c:pt idx="46">
                  <c:v>10.566680296944631</c:v>
                </c:pt>
                <c:pt idx="47">
                  <c:v>10.547971347775142</c:v>
                </c:pt>
                <c:pt idx="48">
                  <c:v>10.530059495608612</c:v>
                </c:pt>
                <c:pt idx="49">
                  <c:v>10.513228302512646</c:v>
                </c:pt>
                <c:pt idx="50">
                  <c:v>10.497721720513766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EC-429B-A758-3EE407A811B0}"/>
            </c:ext>
          </c:extLst>
        </c:ser>
        <c:ser>
          <c:idx val="2"/>
          <c:order val="1"/>
          <c:tx>
            <c:strRef>
              <c:f>List1!#REF!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List1!$B$1:$AZ$1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</c:strRef>
          </c:cat>
          <c:val>
            <c:numRef>
              <c:f>List1!#REF!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EC-429B-A758-3EE407A811B0}"/>
            </c:ext>
          </c:extLst>
        </c:ser>
        <c:ser>
          <c:idx val="3"/>
          <c:order val="2"/>
          <c:tx>
            <c:strRef>
              <c:f>List1!#REF!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List1!$B$1:$AZ$1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</c:strRef>
          </c:cat>
          <c:val>
            <c:numRef>
              <c:f>List1!#REF!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EC-429B-A758-3EE407A811B0}"/>
            </c:ext>
          </c:extLst>
        </c:ser>
        <c:ser>
          <c:idx val="0"/>
          <c:order val="3"/>
          <c:tx>
            <c:strRef>
              <c:f>List1!$A$2</c:f>
              <c:strCache>
                <c:ptCount val="1"/>
                <c:pt idx="0">
                  <c:v>Projekce 2022</c:v>
                </c:pt>
              </c:strCache>
            </c:strRef>
          </c:tx>
          <c:spPr>
            <a:ln w="508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List1!$B$1:$AZ$1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</c:strRef>
          </c:cat>
          <c:val>
            <c:numRef>
              <c:f>List1!$B$2:$AZ$2</c:f>
              <c:numCache>
                <c:formatCode>0.0</c:formatCode>
                <c:ptCount val="51"/>
                <c:pt idx="0">
                  <c:v>10.516707</c:v>
                </c:pt>
                <c:pt idx="1">
                  <c:v>10.535297189190777</c:v>
                </c:pt>
                <c:pt idx="2">
                  <c:v>10.551207550996599</c:v>
                </c:pt>
                <c:pt idx="3">
                  <c:v>10.564412522023602</c:v>
                </c:pt>
                <c:pt idx="4">
                  <c:v>10.574937291087339</c:v>
                </c:pt>
                <c:pt idx="5">
                  <c:v>10.582880819001904</c:v>
                </c:pt>
                <c:pt idx="6">
                  <c:v>10.588398472759255</c:v>
                </c:pt>
                <c:pt idx="7">
                  <c:v>10.591699760906923</c:v>
                </c:pt>
                <c:pt idx="8">
                  <c:v>10.593022525127681</c:v>
                </c:pt>
                <c:pt idx="9">
                  <c:v>10.592628540721085</c:v>
                </c:pt>
                <c:pt idx="10">
                  <c:v>10.590811055264389</c:v>
                </c:pt>
                <c:pt idx="11">
                  <c:v>10.587889765829958</c:v>
                </c:pt>
                <c:pt idx="12">
                  <c:v>10.584202314279253</c:v>
                </c:pt>
                <c:pt idx="13">
                  <c:v>10.580093741907303</c:v>
                </c:pt>
                <c:pt idx="14">
                  <c:v>10.575904036991707</c:v>
                </c:pt>
                <c:pt idx="15">
                  <c:v>10.571936514113226</c:v>
                </c:pt>
                <c:pt idx="16">
                  <c:v>10.568417281280585</c:v>
                </c:pt>
                <c:pt idx="17">
                  <c:v>10.5654721455686</c:v>
                </c:pt>
                <c:pt idx="18">
                  <c:v>10.563133017039565</c:v>
                </c:pt>
                <c:pt idx="19">
                  <c:v>10.561364451781941</c:v>
                </c:pt>
                <c:pt idx="20">
                  <c:v>10.560088901400642</c:v>
                </c:pt>
                <c:pt idx="21">
                  <c:v>10.559239401822502</c:v>
                </c:pt>
                <c:pt idx="22">
                  <c:v>10.558771968420947</c:v>
                </c:pt>
                <c:pt idx="23">
                  <c:v>10.558662132858819</c:v>
                </c:pt>
                <c:pt idx="24">
                  <c:v>10.558889431284284</c:v>
                </c:pt>
                <c:pt idx="25">
                  <c:v>10.559402841179645</c:v>
                </c:pt>
                <c:pt idx="26">
                  <c:v>10.560120315875309</c:v>
                </c:pt>
                <c:pt idx="27">
                  <c:v>10.560905425148807</c:v>
                </c:pt>
                <c:pt idx="28">
                  <c:v>10.561570638447142</c:v>
                </c:pt>
                <c:pt idx="29">
                  <c:v>10.561894980182149</c:v>
                </c:pt>
                <c:pt idx="30">
                  <c:v>10.561571557619967</c:v>
                </c:pt>
                <c:pt idx="31">
                  <c:v>10.560356221271434</c:v>
                </c:pt>
                <c:pt idx="32">
                  <c:v>10.558017401344632</c:v>
                </c:pt>
                <c:pt idx="33">
                  <c:v>10.554359207726771</c:v>
                </c:pt>
                <c:pt idx="34">
                  <c:v>10.549230913989181</c:v>
                </c:pt>
                <c:pt idx="35">
                  <c:v>10.542540015230973</c:v>
                </c:pt>
                <c:pt idx="36">
                  <c:v>10.53423571316034</c:v>
                </c:pt>
                <c:pt idx="37">
                  <c:v>10.524318734268729</c:v>
                </c:pt>
                <c:pt idx="38">
                  <c:v>10.512847363612094</c:v>
                </c:pt>
                <c:pt idx="39">
                  <c:v>10.499928831784203</c:v>
                </c:pt>
                <c:pt idx="40">
                  <c:v>10.485713271065974</c:v>
                </c:pt>
                <c:pt idx="41">
                  <c:v>10.470391936802562</c:v>
                </c:pt>
                <c:pt idx="42">
                  <c:v>10.454199561004975</c:v>
                </c:pt>
                <c:pt idx="43">
                  <c:v>10.437400367712039</c:v>
                </c:pt>
                <c:pt idx="44">
                  <c:v>10.420282923712046</c:v>
                </c:pt>
                <c:pt idx="45">
                  <c:v>10.403153009229163</c:v>
                </c:pt>
                <c:pt idx="46">
                  <c:v>10.386324375580667</c:v>
                </c:pt>
                <c:pt idx="47">
                  <c:v>10.370109326479891</c:v>
                </c:pt>
                <c:pt idx="48">
                  <c:v>10.354805711180695</c:v>
                </c:pt>
                <c:pt idx="49">
                  <c:v>10.340683190315865</c:v>
                </c:pt>
                <c:pt idx="50">
                  <c:v>10.327969484965754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EC-429B-A758-3EE407A81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0001855"/>
        <c:axId val="1420003103"/>
      </c:lineChart>
      <c:catAx>
        <c:axId val="1420001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420003103"/>
        <c:crosses val="autoZero"/>
        <c:auto val="1"/>
        <c:lblAlgn val="ctr"/>
        <c:lblOffset val="100"/>
        <c:tickLblSkip val="10"/>
        <c:noMultiLvlLbl val="0"/>
      </c:catAx>
      <c:valAx>
        <c:axId val="1420003103"/>
        <c:scaling>
          <c:orientation val="minMax"/>
          <c:max val="10.9"/>
          <c:min val="10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Počet obyvatel (miliony)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4.0089266935463648E-3"/>
              <c:y val="0.131977117639126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420001855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20057313590518167"/>
          <c:y val="0.92899467112065537"/>
          <c:w val="0.63647534624209723"/>
          <c:h val="6.821992894827540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 sz="1500"/>
              <a:t>Reálná konvergence produktu na pracovníka</a:t>
            </a:r>
          </a:p>
        </c:rich>
      </c:tx>
      <c:layout>
        <c:manualLayout>
          <c:xMode val="edge"/>
          <c:yMode val="edge"/>
          <c:x val="0.15511829934961968"/>
          <c:y val="6.464905616195860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4520924478917907"/>
          <c:y val="9.8548933913463574E-2"/>
          <c:w val="0.7451265826239557"/>
          <c:h val="0.6451933866658669"/>
        </c:manualLayout>
      </c:layout>
      <c:barChart>
        <c:barDir val="col"/>
        <c:grouping val="clustered"/>
        <c:varyColors val="0"/>
        <c:ser>
          <c:idx val="3"/>
          <c:order val="3"/>
          <c:tx>
            <c:strRef>
              <c:f>'G 3.1.1'!$A$84</c:f>
              <c:strCache>
                <c:ptCount val="1"/>
              </c:strCache>
            </c:strRef>
          </c:tx>
          <c:spPr>
            <a:solidFill>
              <a:schemeClr val="bg1">
                <a:lumMod val="85000"/>
                <a:alpha val="30000"/>
              </a:schemeClr>
            </a:solidFill>
            <a:ln>
              <a:noFill/>
            </a:ln>
            <a:effectLst/>
          </c:spPr>
          <c:invertIfNegative val="0"/>
          <c:cat>
            <c:numRef>
              <c:f>'G 3.1.1'!$B$3:$BY$3</c:f>
              <c:numCache>
                <c:formatCode>0</c:formatCode>
                <c:ptCount val="7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  <c:pt idx="29">
                  <c:v>2025</c:v>
                </c:pt>
                <c:pt idx="30">
                  <c:v>2026</c:v>
                </c:pt>
                <c:pt idx="31">
                  <c:v>2027</c:v>
                </c:pt>
                <c:pt idx="32">
                  <c:v>2028</c:v>
                </c:pt>
                <c:pt idx="33">
                  <c:v>2029</c:v>
                </c:pt>
                <c:pt idx="34">
                  <c:v>2030</c:v>
                </c:pt>
                <c:pt idx="35">
                  <c:v>2031</c:v>
                </c:pt>
                <c:pt idx="36">
                  <c:v>2032</c:v>
                </c:pt>
                <c:pt idx="37">
                  <c:v>2033</c:v>
                </c:pt>
                <c:pt idx="38">
                  <c:v>2034</c:v>
                </c:pt>
                <c:pt idx="39">
                  <c:v>2035</c:v>
                </c:pt>
                <c:pt idx="40">
                  <c:v>2036</c:v>
                </c:pt>
                <c:pt idx="41">
                  <c:v>2037</c:v>
                </c:pt>
                <c:pt idx="42">
                  <c:v>2038</c:v>
                </c:pt>
                <c:pt idx="43">
                  <c:v>2039</c:v>
                </c:pt>
                <c:pt idx="44">
                  <c:v>2040</c:v>
                </c:pt>
                <c:pt idx="45">
                  <c:v>2041</c:v>
                </c:pt>
                <c:pt idx="46">
                  <c:v>2042</c:v>
                </c:pt>
                <c:pt idx="47">
                  <c:v>2043</c:v>
                </c:pt>
                <c:pt idx="48">
                  <c:v>2044</c:v>
                </c:pt>
                <c:pt idx="49">
                  <c:v>2045</c:v>
                </c:pt>
                <c:pt idx="50">
                  <c:v>2046</c:v>
                </c:pt>
                <c:pt idx="51">
                  <c:v>2047</c:v>
                </c:pt>
                <c:pt idx="52">
                  <c:v>2048</c:v>
                </c:pt>
                <c:pt idx="53">
                  <c:v>2049</c:v>
                </c:pt>
                <c:pt idx="54">
                  <c:v>2050</c:v>
                </c:pt>
                <c:pt idx="55">
                  <c:v>2051</c:v>
                </c:pt>
                <c:pt idx="56">
                  <c:v>2052</c:v>
                </c:pt>
                <c:pt idx="57">
                  <c:v>2053</c:v>
                </c:pt>
                <c:pt idx="58">
                  <c:v>2054</c:v>
                </c:pt>
                <c:pt idx="59">
                  <c:v>2055</c:v>
                </c:pt>
                <c:pt idx="60">
                  <c:v>2056</c:v>
                </c:pt>
                <c:pt idx="61">
                  <c:v>2057</c:v>
                </c:pt>
                <c:pt idx="62">
                  <c:v>2058</c:v>
                </c:pt>
                <c:pt idx="63">
                  <c:v>2059</c:v>
                </c:pt>
                <c:pt idx="64">
                  <c:v>2060</c:v>
                </c:pt>
                <c:pt idx="65">
                  <c:v>2061</c:v>
                </c:pt>
                <c:pt idx="66">
                  <c:v>2062</c:v>
                </c:pt>
                <c:pt idx="67">
                  <c:v>2063</c:v>
                </c:pt>
                <c:pt idx="68">
                  <c:v>2064</c:v>
                </c:pt>
                <c:pt idx="69">
                  <c:v>2065</c:v>
                </c:pt>
                <c:pt idx="70">
                  <c:v>2066</c:v>
                </c:pt>
                <c:pt idx="71">
                  <c:v>2067</c:v>
                </c:pt>
                <c:pt idx="72">
                  <c:v>2068</c:v>
                </c:pt>
                <c:pt idx="73">
                  <c:v>2069</c:v>
                </c:pt>
                <c:pt idx="74">
                  <c:v>2070</c:v>
                </c:pt>
                <c:pt idx="75">
                  <c:v>2071</c:v>
                </c:pt>
              </c:numCache>
            </c:numRef>
          </c:cat>
          <c:val>
            <c:numRef>
              <c:f>'G 3.1.1'!$B$84:$BY$84</c:f>
              <c:numCache>
                <c:formatCode>General</c:formatCode>
                <c:ptCount val="76"/>
                <c:pt idx="25" formatCode="0.00">
                  <c:v>240</c:v>
                </c:pt>
                <c:pt idx="26" formatCode="0.00">
                  <c:v>240</c:v>
                </c:pt>
                <c:pt idx="27" formatCode="0.00">
                  <c:v>240</c:v>
                </c:pt>
                <c:pt idx="28" formatCode="0.00">
                  <c:v>240</c:v>
                </c:pt>
                <c:pt idx="29" formatCode="0.00">
                  <c:v>240</c:v>
                </c:pt>
                <c:pt idx="30" formatCode="0.00">
                  <c:v>240</c:v>
                </c:pt>
                <c:pt idx="31" formatCode="0.00">
                  <c:v>240</c:v>
                </c:pt>
                <c:pt idx="32" formatCode="0.00">
                  <c:v>240</c:v>
                </c:pt>
                <c:pt idx="33" formatCode="0.00">
                  <c:v>240</c:v>
                </c:pt>
                <c:pt idx="34" formatCode="0.00">
                  <c:v>240</c:v>
                </c:pt>
                <c:pt idx="35" formatCode="0.00">
                  <c:v>240</c:v>
                </c:pt>
                <c:pt idx="36" formatCode="0.00">
                  <c:v>240</c:v>
                </c:pt>
                <c:pt idx="37" formatCode="0.00">
                  <c:v>240</c:v>
                </c:pt>
                <c:pt idx="38" formatCode="0.00">
                  <c:v>240</c:v>
                </c:pt>
                <c:pt idx="39" formatCode="0.00">
                  <c:v>240</c:v>
                </c:pt>
                <c:pt idx="40" formatCode="0.00">
                  <c:v>240</c:v>
                </c:pt>
                <c:pt idx="41" formatCode="0.00">
                  <c:v>240</c:v>
                </c:pt>
                <c:pt idx="42" formatCode="0.00">
                  <c:v>240</c:v>
                </c:pt>
                <c:pt idx="43" formatCode="0.00">
                  <c:v>240</c:v>
                </c:pt>
                <c:pt idx="44" formatCode="0.00">
                  <c:v>240</c:v>
                </c:pt>
                <c:pt idx="45" formatCode="0.00">
                  <c:v>240</c:v>
                </c:pt>
                <c:pt idx="46" formatCode="0.00">
                  <c:v>240</c:v>
                </c:pt>
                <c:pt idx="47" formatCode="0.00">
                  <c:v>240</c:v>
                </c:pt>
                <c:pt idx="48" formatCode="0.00">
                  <c:v>240</c:v>
                </c:pt>
                <c:pt idx="49" formatCode="0.00">
                  <c:v>240</c:v>
                </c:pt>
                <c:pt idx="50" formatCode="0.00">
                  <c:v>240</c:v>
                </c:pt>
                <c:pt idx="51" formatCode="0.00">
                  <c:v>240</c:v>
                </c:pt>
                <c:pt idx="52" formatCode="0.00">
                  <c:v>240</c:v>
                </c:pt>
                <c:pt idx="53" formatCode="0.00">
                  <c:v>240</c:v>
                </c:pt>
                <c:pt idx="54" formatCode="0.00">
                  <c:v>240</c:v>
                </c:pt>
                <c:pt idx="55" formatCode="0.00">
                  <c:v>240</c:v>
                </c:pt>
                <c:pt idx="56" formatCode="0.00">
                  <c:v>240</c:v>
                </c:pt>
                <c:pt idx="57" formatCode="0.00">
                  <c:v>240</c:v>
                </c:pt>
                <c:pt idx="58" formatCode="0.00">
                  <c:v>240</c:v>
                </c:pt>
                <c:pt idx="59" formatCode="0.00">
                  <c:v>240</c:v>
                </c:pt>
                <c:pt idx="60" formatCode="0.00">
                  <c:v>240</c:v>
                </c:pt>
                <c:pt idx="61" formatCode="0.00">
                  <c:v>240</c:v>
                </c:pt>
                <c:pt idx="62" formatCode="0.00">
                  <c:v>240</c:v>
                </c:pt>
                <c:pt idx="63" formatCode="0.00">
                  <c:v>240</c:v>
                </c:pt>
                <c:pt idx="64" formatCode="0.00">
                  <c:v>240</c:v>
                </c:pt>
                <c:pt idx="65" formatCode="0.00">
                  <c:v>240</c:v>
                </c:pt>
                <c:pt idx="66" formatCode="0.00">
                  <c:v>240</c:v>
                </c:pt>
                <c:pt idx="67" formatCode="0.00">
                  <c:v>240</c:v>
                </c:pt>
                <c:pt idx="68" formatCode="0.00">
                  <c:v>240</c:v>
                </c:pt>
                <c:pt idx="69" formatCode="0.00">
                  <c:v>240</c:v>
                </c:pt>
                <c:pt idx="70" formatCode="0.00">
                  <c:v>240</c:v>
                </c:pt>
                <c:pt idx="71" formatCode="0.00">
                  <c:v>240</c:v>
                </c:pt>
                <c:pt idx="72" formatCode="0.00">
                  <c:v>240</c:v>
                </c:pt>
                <c:pt idx="73" formatCode="0.00">
                  <c:v>240</c:v>
                </c:pt>
                <c:pt idx="74" formatCode="0.00">
                  <c:v>240</c:v>
                </c:pt>
                <c:pt idx="75" formatCode="0.00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A-46E6-861E-5BE04995A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18111600"/>
        <c:axId val="318111984"/>
      </c:barChart>
      <c:lineChart>
        <c:grouping val="standard"/>
        <c:varyColors val="0"/>
        <c:ser>
          <c:idx val="0"/>
          <c:order val="0"/>
          <c:tx>
            <c:strRef>
              <c:f>'G 3.1.1'!$A$4</c:f>
              <c:strCache>
                <c:ptCount val="1"/>
                <c:pt idx="0">
                  <c:v>Rakousko (levá osa)</c:v>
                </c:pt>
              </c:strCache>
            </c:strRef>
          </c:tx>
          <c:spPr>
            <a:ln w="508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'G 3.1.1'!$C$3:$BY$3</c:f>
              <c:numCache>
                <c:formatCode>0</c:formatCode>
                <c:ptCount val="7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  <c:pt idx="27">
                  <c:v>2024</c:v>
                </c:pt>
                <c:pt idx="28">
                  <c:v>2025</c:v>
                </c:pt>
                <c:pt idx="29">
                  <c:v>2026</c:v>
                </c:pt>
                <c:pt idx="30">
                  <c:v>2027</c:v>
                </c:pt>
                <c:pt idx="31">
                  <c:v>2028</c:v>
                </c:pt>
                <c:pt idx="32">
                  <c:v>2029</c:v>
                </c:pt>
                <c:pt idx="33">
                  <c:v>2030</c:v>
                </c:pt>
                <c:pt idx="34">
                  <c:v>2031</c:v>
                </c:pt>
                <c:pt idx="35">
                  <c:v>2032</c:v>
                </c:pt>
                <c:pt idx="36">
                  <c:v>2033</c:v>
                </c:pt>
                <c:pt idx="37">
                  <c:v>2034</c:v>
                </c:pt>
                <c:pt idx="38">
                  <c:v>2035</c:v>
                </c:pt>
                <c:pt idx="39">
                  <c:v>2036</c:v>
                </c:pt>
                <c:pt idx="40">
                  <c:v>2037</c:v>
                </c:pt>
                <c:pt idx="41">
                  <c:v>2038</c:v>
                </c:pt>
                <c:pt idx="42">
                  <c:v>2039</c:v>
                </c:pt>
                <c:pt idx="43">
                  <c:v>2040</c:v>
                </c:pt>
                <c:pt idx="44">
                  <c:v>2041</c:v>
                </c:pt>
                <c:pt idx="45">
                  <c:v>2042</c:v>
                </c:pt>
                <c:pt idx="46">
                  <c:v>2043</c:v>
                </c:pt>
                <c:pt idx="47">
                  <c:v>2044</c:v>
                </c:pt>
                <c:pt idx="48">
                  <c:v>2045</c:v>
                </c:pt>
                <c:pt idx="49">
                  <c:v>2046</c:v>
                </c:pt>
                <c:pt idx="50">
                  <c:v>2047</c:v>
                </c:pt>
                <c:pt idx="51">
                  <c:v>2048</c:v>
                </c:pt>
                <c:pt idx="52">
                  <c:v>2049</c:v>
                </c:pt>
                <c:pt idx="53">
                  <c:v>2050</c:v>
                </c:pt>
                <c:pt idx="54">
                  <c:v>2051</c:v>
                </c:pt>
                <c:pt idx="55">
                  <c:v>2052</c:v>
                </c:pt>
                <c:pt idx="56">
                  <c:v>2053</c:v>
                </c:pt>
                <c:pt idx="57">
                  <c:v>2054</c:v>
                </c:pt>
                <c:pt idx="58">
                  <c:v>2055</c:v>
                </c:pt>
                <c:pt idx="59">
                  <c:v>2056</c:v>
                </c:pt>
                <c:pt idx="60">
                  <c:v>2057</c:v>
                </c:pt>
                <c:pt idx="61">
                  <c:v>2058</c:v>
                </c:pt>
                <c:pt idx="62">
                  <c:v>2059</c:v>
                </c:pt>
                <c:pt idx="63">
                  <c:v>2060</c:v>
                </c:pt>
                <c:pt idx="64">
                  <c:v>2061</c:v>
                </c:pt>
                <c:pt idx="65">
                  <c:v>2062</c:v>
                </c:pt>
                <c:pt idx="66">
                  <c:v>2063</c:v>
                </c:pt>
                <c:pt idx="67">
                  <c:v>2064</c:v>
                </c:pt>
                <c:pt idx="68">
                  <c:v>2065</c:v>
                </c:pt>
                <c:pt idx="69">
                  <c:v>2066</c:v>
                </c:pt>
                <c:pt idx="70">
                  <c:v>2067</c:v>
                </c:pt>
                <c:pt idx="71">
                  <c:v>2068</c:v>
                </c:pt>
                <c:pt idx="72">
                  <c:v>2069</c:v>
                </c:pt>
                <c:pt idx="73">
                  <c:v>2070</c:v>
                </c:pt>
                <c:pt idx="74">
                  <c:v>2071</c:v>
                </c:pt>
              </c:numCache>
            </c:numRef>
          </c:cat>
          <c:val>
            <c:numRef>
              <c:f>'G 3.1.1'!$C$4:$BZ$4</c:f>
              <c:numCache>
                <c:formatCode>0.00</c:formatCode>
                <c:ptCount val="76"/>
                <c:pt idx="0">
                  <c:v>93.354213637076683</c:v>
                </c:pt>
                <c:pt idx="1">
                  <c:v>95.728308631818251</c:v>
                </c:pt>
                <c:pt idx="2">
                  <c:v>97.651218095078747</c:v>
                </c:pt>
                <c:pt idx="3">
                  <c:v>100</c:v>
                </c:pt>
                <c:pt idx="4">
                  <c:v>100.54341042407862</c:v>
                </c:pt>
                <c:pt idx="5">
                  <c:v>102.30185884435008</c:v>
                </c:pt>
                <c:pt idx="6">
                  <c:v>102.59567107884122</c:v>
                </c:pt>
                <c:pt idx="7">
                  <c:v>104.74654006046669</c:v>
                </c:pt>
                <c:pt idx="8">
                  <c:v>105.82287286951752</c:v>
                </c:pt>
                <c:pt idx="9">
                  <c:v>107.59364326197507</c:v>
                </c:pt>
                <c:pt idx="10">
                  <c:v>109.60160402601451</c:v>
                </c:pt>
                <c:pt idx="11">
                  <c:v>109.12458460617115</c:v>
                </c:pt>
                <c:pt idx="12">
                  <c:v>105.57495709201558</c:v>
                </c:pt>
                <c:pt idx="13">
                  <c:v>106.70880663221112</c:v>
                </c:pt>
                <c:pt idx="14">
                  <c:v>108.14568475427589</c:v>
                </c:pt>
                <c:pt idx="15">
                  <c:v>107.76274794438106</c:v>
                </c:pt>
                <c:pt idx="16">
                  <c:v>107.41703324101279</c:v>
                </c:pt>
                <c:pt idx="17">
                  <c:v>107.10874887418298</c:v>
                </c:pt>
                <c:pt idx="18">
                  <c:v>107.54804581947572</c:v>
                </c:pt>
                <c:pt idx="19">
                  <c:v>108.27806152752983</c:v>
                </c:pt>
                <c:pt idx="20">
                  <c:v>108.93623791356744</c:v>
                </c:pt>
                <c:pt idx="21">
                  <c:v>109.80670015001731</c:v>
                </c:pt>
                <c:pt idx="22">
                  <c:v>110.18370467712634</c:v>
                </c:pt>
                <c:pt idx="23">
                  <c:v>104.44566628545233</c:v>
                </c:pt>
                <c:pt idx="24">
                  <c:v>106.92267331854556</c:v>
                </c:pt>
                <c:pt idx="25">
                  <c:v>108.52651341832374</c:v>
                </c:pt>
                <c:pt idx="26">
                  <c:v>110.15441111959859</c:v>
                </c:pt>
                <c:pt idx="27">
                  <c:v>111.80672728639254</c:v>
                </c:pt>
                <c:pt idx="28">
                  <c:v>113.48382819568842</c:v>
                </c:pt>
                <c:pt idx="29">
                  <c:v>115.18608561862375</c:v>
                </c:pt>
                <c:pt idx="30">
                  <c:v>116.91387690290308</c:v>
                </c:pt>
                <c:pt idx="31">
                  <c:v>118.66758505644663</c:v>
                </c:pt>
                <c:pt idx="32">
                  <c:v>120.44759883229331</c:v>
                </c:pt>
                <c:pt idx="33">
                  <c:v>122.25431281477769</c:v>
                </c:pt>
                <c:pt idx="34">
                  <c:v>124.08812750699936</c:v>
                </c:pt>
                <c:pt idx="35">
                  <c:v>125.94944941960433</c:v>
                </c:pt>
                <c:pt idx="36">
                  <c:v>127.83869116089838</c:v>
                </c:pt>
                <c:pt idx="37">
                  <c:v>129.75627152831186</c:v>
                </c:pt>
                <c:pt idx="38">
                  <c:v>131.70261560123652</c:v>
                </c:pt>
                <c:pt idx="39">
                  <c:v>133.67815483525504</c:v>
                </c:pt>
                <c:pt idx="40">
                  <c:v>135.68332715778385</c:v>
                </c:pt>
                <c:pt idx="41">
                  <c:v>137.71857706515061</c:v>
                </c:pt>
                <c:pt idx="42">
                  <c:v>139.78435572112784</c:v>
                </c:pt>
                <c:pt idx="43">
                  <c:v>141.88112105694472</c:v>
                </c:pt>
                <c:pt idx="44">
                  <c:v>144.00933787279888</c:v>
                </c:pt>
                <c:pt idx="45">
                  <c:v>146.16947794089086</c:v>
                </c:pt>
                <c:pt idx="46">
                  <c:v>148.36202011000421</c:v>
                </c:pt>
                <c:pt idx="47">
                  <c:v>150.58745041165426</c:v>
                </c:pt>
                <c:pt idx="48">
                  <c:v>152.84626216782905</c:v>
                </c:pt>
                <c:pt idx="49">
                  <c:v>155.13895610034649</c:v>
                </c:pt>
                <c:pt idx="50">
                  <c:v>157.46604044185165</c:v>
                </c:pt>
                <c:pt idx="51">
                  <c:v>159.82803104847943</c:v>
                </c:pt>
                <c:pt idx="52">
                  <c:v>162.22545151420661</c:v>
                </c:pt>
                <c:pt idx="53">
                  <c:v>164.6588332869197</c:v>
                </c:pt>
                <c:pt idx="54">
                  <c:v>167.12871578622347</c:v>
                </c:pt>
                <c:pt idx="55">
                  <c:v>169.63564652301682</c:v>
                </c:pt>
                <c:pt idx="56">
                  <c:v>172.18018122086204</c:v>
                </c:pt>
                <c:pt idx="57">
                  <c:v>174.76288393917497</c:v>
                </c:pt>
                <c:pt idx="58">
                  <c:v>177.38432719826258</c:v>
                </c:pt>
                <c:pt idx="59">
                  <c:v>180.04509210623652</c:v>
                </c:pt>
                <c:pt idx="60">
                  <c:v>182.74576848783002</c:v>
                </c:pt>
                <c:pt idx="61">
                  <c:v>185.48695501514746</c:v>
                </c:pt>
                <c:pt idx="62">
                  <c:v>188.26925934037467</c:v>
                </c:pt>
                <c:pt idx="63">
                  <c:v>191.09329823048026</c:v>
                </c:pt>
                <c:pt idx="64">
                  <c:v>193.95969770393745</c:v>
                </c:pt>
                <c:pt idx="65">
                  <c:v>196.86909316949652</c:v>
                </c:pt>
                <c:pt idx="66">
                  <c:v>199.8221295670389</c:v>
                </c:pt>
                <c:pt idx="67">
                  <c:v>202.8194615105445</c:v>
                </c:pt>
                <c:pt idx="68">
                  <c:v>205.86175343320261</c:v>
                </c:pt>
                <c:pt idx="69">
                  <c:v>208.94967973470065</c:v>
                </c:pt>
                <c:pt idx="70">
                  <c:v>212.08392493072114</c:v>
                </c:pt>
                <c:pt idx="71">
                  <c:v>215.26518380468195</c:v>
                </c:pt>
                <c:pt idx="72">
                  <c:v>218.49416156175215</c:v>
                </c:pt>
                <c:pt idx="73">
                  <c:v>221.77157398517841</c:v>
                </c:pt>
                <c:pt idx="74">
                  <c:v>225.09814759495606</c:v>
                </c:pt>
                <c:pt idx="75" formatCode="General">
                  <c:v>228.47461980888039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0A-46E6-861E-5BE04995AA73}"/>
            </c:ext>
          </c:extLst>
        </c:ser>
        <c:ser>
          <c:idx val="1"/>
          <c:order val="1"/>
          <c:tx>
            <c:strRef>
              <c:f>'G 3.1.1'!$A$5</c:f>
              <c:strCache>
                <c:ptCount val="1"/>
                <c:pt idx="0">
                  <c:v>Česká republika (levá osa)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'G 3.1.1'!$C$3:$BY$3</c:f>
              <c:numCache>
                <c:formatCode>0</c:formatCode>
                <c:ptCount val="7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  <c:pt idx="27">
                  <c:v>2024</c:v>
                </c:pt>
                <c:pt idx="28">
                  <c:v>2025</c:v>
                </c:pt>
                <c:pt idx="29">
                  <c:v>2026</c:v>
                </c:pt>
                <c:pt idx="30">
                  <c:v>2027</c:v>
                </c:pt>
                <c:pt idx="31">
                  <c:v>2028</c:v>
                </c:pt>
                <c:pt idx="32">
                  <c:v>2029</c:v>
                </c:pt>
                <c:pt idx="33">
                  <c:v>2030</c:v>
                </c:pt>
                <c:pt idx="34">
                  <c:v>2031</c:v>
                </c:pt>
                <c:pt idx="35">
                  <c:v>2032</c:v>
                </c:pt>
                <c:pt idx="36">
                  <c:v>2033</c:v>
                </c:pt>
                <c:pt idx="37">
                  <c:v>2034</c:v>
                </c:pt>
                <c:pt idx="38">
                  <c:v>2035</c:v>
                </c:pt>
                <c:pt idx="39">
                  <c:v>2036</c:v>
                </c:pt>
                <c:pt idx="40">
                  <c:v>2037</c:v>
                </c:pt>
                <c:pt idx="41">
                  <c:v>2038</c:v>
                </c:pt>
                <c:pt idx="42">
                  <c:v>2039</c:v>
                </c:pt>
                <c:pt idx="43">
                  <c:v>2040</c:v>
                </c:pt>
                <c:pt idx="44">
                  <c:v>2041</c:v>
                </c:pt>
                <c:pt idx="45">
                  <c:v>2042</c:v>
                </c:pt>
                <c:pt idx="46">
                  <c:v>2043</c:v>
                </c:pt>
                <c:pt idx="47">
                  <c:v>2044</c:v>
                </c:pt>
                <c:pt idx="48">
                  <c:v>2045</c:v>
                </c:pt>
                <c:pt idx="49">
                  <c:v>2046</c:v>
                </c:pt>
                <c:pt idx="50">
                  <c:v>2047</c:v>
                </c:pt>
                <c:pt idx="51">
                  <c:v>2048</c:v>
                </c:pt>
                <c:pt idx="52">
                  <c:v>2049</c:v>
                </c:pt>
                <c:pt idx="53">
                  <c:v>2050</c:v>
                </c:pt>
                <c:pt idx="54">
                  <c:v>2051</c:v>
                </c:pt>
                <c:pt idx="55">
                  <c:v>2052</c:v>
                </c:pt>
                <c:pt idx="56">
                  <c:v>2053</c:v>
                </c:pt>
                <c:pt idx="57">
                  <c:v>2054</c:v>
                </c:pt>
                <c:pt idx="58">
                  <c:v>2055</c:v>
                </c:pt>
                <c:pt idx="59">
                  <c:v>2056</c:v>
                </c:pt>
                <c:pt idx="60">
                  <c:v>2057</c:v>
                </c:pt>
                <c:pt idx="61">
                  <c:v>2058</c:v>
                </c:pt>
                <c:pt idx="62">
                  <c:v>2059</c:v>
                </c:pt>
                <c:pt idx="63">
                  <c:v>2060</c:v>
                </c:pt>
                <c:pt idx="64">
                  <c:v>2061</c:v>
                </c:pt>
                <c:pt idx="65">
                  <c:v>2062</c:v>
                </c:pt>
                <c:pt idx="66">
                  <c:v>2063</c:v>
                </c:pt>
                <c:pt idx="67">
                  <c:v>2064</c:v>
                </c:pt>
                <c:pt idx="68">
                  <c:v>2065</c:v>
                </c:pt>
                <c:pt idx="69">
                  <c:v>2066</c:v>
                </c:pt>
                <c:pt idx="70">
                  <c:v>2067</c:v>
                </c:pt>
                <c:pt idx="71">
                  <c:v>2068</c:v>
                </c:pt>
                <c:pt idx="72">
                  <c:v>2069</c:v>
                </c:pt>
                <c:pt idx="73">
                  <c:v>2070</c:v>
                </c:pt>
                <c:pt idx="74">
                  <c:v>2071</c:v>
                </c:pt>
              </c:numCache>
            </c:numRef>
          </c:cat>
          <c:val>
            <c:numRef>
              <c:f>'G 3.1.1'!$C$5:$BZ$5</c:f>
              <c:numCache>
                <c:formatCode>0.00</c:formatCode>
                <c:ptCount val="76"/>
                <c:pt idx="0">
                  <c:v>47.951435664293811</c:v>
                </c:pt>
                <c:pt idx="1">
                  <c:v>48.623926086779356</c:v>
                </c:pt>
                <c:pt idx="2">
                  <c:v>50.382397652868441</c:v>
                </c:pt>
                <c:pt idx="3">
                  <c:v>52.833424069820353</c:v>
                </c:pt>
                <c:pt idx="4">
                  <c:v>54.586615725527246</c:v>
                </c:pt>
                <c:pt idx="5">
                  <c:v>55.098113828174569</c:v>
                </c:pt>
                <c:pt idx="6">
                  <c:v>57.529375980883458</c:v>
                </c:pt>
                <c:pt idx="7">
                  <c:v>60.413522381790273</c:v>
                </c:pt>
                <c:pt idx="8">
                  <c:v>63.175229603084503</c:v>
                </c:pt>
                <c:pt idx="9">
                  <c:v>66.553388237628567</c:v>
                </c:pt>
                <c:pt idx="10">
                  <c:v>68.823652515845239</c:v>
                </c:pt>
                <c:pt idx="11">
                  <c:v>69.166003889045442</c:v>
                </c:pt>
                <c:pt idx="12">
                  <c:v>67.157492420737313</c:v>
                </c:pt>
                <c:pt idx="13">
                  <c:v>69.511742915681083</c:v>
                </c:pt>
                <c:pt idx="14">
                  <c:v>70.92898980714547</c:v>
                </c:pt>
                <c:pt idx="15">
                  <c:v>70.077831714093819</c:v>
                </c:pt>
                <c:pt idx="16">
                  <c:v>69.820855270316557</c:v>
                </c:pt>
                <c:pt idx="17">
                  <c:v>71.008444220794232</c:v>
                </c:pt>
                <c:pt idx="18">
                  <c:v>73.781199354813467</c:v>
                </c:pt>
                <c:pt idx="19">
                  <c:v>74.469240719909052</c:v>
                </c:pt>
                <c:pt idx="20">
                  <c:v>77.12415198695949</c:v>
                </c:pt>
                <c:pt idx="21">
                  <c:v>78.543569208151837</c:v>
                </c:pt>
                <c:pt idx="22">
                  <c:v>80.725816325458538</c:v>
                </c:pt>
                <c:pt idx="23">
                  <c:v>77.329629709489808</c:v>
                </c:pt>
                <c:pt idx="24">
                  <c:v>79.804603899631971</c:v>
                </c:pt>
                <c:pt idx="25">
                  <c:v>81.689793969631367</c:v>
                </c:pt>
                <c:pt idx="26">
                  <c:v>83.596122635186404</c:v>
                </c:pt>
                <c:pt idx="27">
                  <c:v>85.523981045006153</c:v>
                </c:pt>
                <c:pt idx="28">
                  <c:v>87.473765446556413</c:v>
                </c:pt>
                <c:pt idx="29">
                  <c:v>89.445877270513989</c:v>
                </c:pt>
                <c:pt idx="30">
                  <c:v>91.44072321640499</c:v>
                </c:pt>
                <c:pt idx="31">
                  <c:v>93.458715339445931</c:v>
                </c:pt>
                <c:pt idx="32">
                  <c:v>95.500271138606536</c:v>
                </c:pt>
                <c:pt idx="33">
                  <c:v>97.565813645912911</c:v>
                </c:pt>
                <c:pt idx="34">
                  <c:v>99.65577151701153</c:v>
                </c:pt>
                <c:pt idx="35">
                  <c:v>101.77057912301262</c:v>
                </c:pt>
                <c:pt idx="36">
                  <c:v>103.91067664363383</c:v>
                </c:pt>
                <c:pt idx="37">
                  <c:v>106.07651016166393</c:v>
                </c:pt>
                <c:pt idx="38">
                  <c:v>108.26853175876757</c:v>
                </c:pt>
                <c:pt idx="39">
                  <c:v>110.48719961265174</c:v>
                </c:pt>
                <c:pt idx="40">
                  <c:v>112.73297809561505</c:v>
                </c:pt>
                <c:pt idx="41">
                  <c:v>115.00633787450181</c:v>
                </c:pt>
                <c:pt idx="42">
                  <c:v>117.30775601208202</c:v>
                </c:pt>
                <c:pt idx="43">
                  <c:v>119.6377160698803</c:v>
                </c:pt>
                <c:pt idx="44">
                  <c:v>121.99670821247524</c:v>
                </c:pt>
                <c:pt idx="45">
                  <c:v>124.38522931329308</c:v>
                </c:pt>
                <c:pt idx="46">
                  <c:v>126.80378306191777</c:v>
                </c:pt>
                <c:pt idx="47">
                  <c:v>129.25288007294171</c:v>
                </c:pt>
                <c:pt idx="48">
                  <c:v>131.73303799638066</c:v>
                </c:pt>
                <c:pt idx="49">
                  <c:v>134.24478162967685</c:v>
                </c:pt>
                <c:pt idx="50">
                  <c:v>136.78864303131525</c:v>
                </c:pt>
                <c:pt idx="51">
                  <c:v>139.36516163607729</c:v>
                </c:pt>
                <c:pt idx="52">
                  <c:v>141.97488437195815</c:v>
                </c:pt>
                <c:pt idx="53">
                  <c:v>144.61836577877207</c:v>
                </c:pt>
                <c:pt idx="54">
                  <c:v>147.29616812847291</c:v>
                </c:pt>
                <c:pt idx="55">
                  <c:v>150.00886154721539</c:v>
                </c:pt>
                <c:pt idx="56">
                  <c:v>152.75702413918455</c:v>
                </c:pt>
                <c:pt idx="57">
                  <c:v>155.54124211221989</c:v>
                </c:pt>
                <c:pt idx="58">
                  <c:v>158.36210990526217</c:v>
                </c:pt>
                <c:pt idx="59">
                  <c:v>161.22023031765096</c:v>
                </c:pt>
                <c:pt idx="60">
                  <c:v>164.11621464030111</c:v>
                </c:pt>
                <c:pt idx="61">
                  <c:v>167.05068278878662</c:v>
                </c:pt>
                <c:pt idx="62">
                  <c:v>170.02426343836231</c:v>
                </c:pt>
                <c:pt idx="63">
                  <c:v>173.0375941609513</c:v>
                </c:pt>
                <c:pt idx="64">
                  <c:v>176.09132156412986</c:v>
                </c:pt>
                <c:pt idx="65">
                  <c:v>179.18610143213945</c:v>
                </c:pt>
                <c:pt idx="66">
                  <c:v>182.32259886895687</c:v>
                </c:pt>
                <c:pt idx="67">
                  <c:v>185.50148844345509</c:v>
                </c:pt>
                <c:pt idx="68">
                  <c:v>188.72345433668426</c:v>
                </c:pt>
                <c:pt idx="69">
                  <c:v>191.9891904913087</c:v>
                </c:pt>
                <c:pt idx="70">
                  <c:v>195.29940076322939</c:v>
                </c:pt>
                <c:pt idx="71">
                  <c:v>198.65479907542786</c:v>
                </c:pt>
                <c:pt idx="72">
                  <c:v>202.0561095740641</c:v>
                </c:pt>
                <c:pt idx="73">
                  <c:v>205.50406678686264</c:v>
                </c:pt>
                <c:pt idx="74">
                  <c:v>208.99941578382285</c:v>
                </c:pt>
                <c:pt idx="75" formatCode="General">
                  <c:v>212.54291234028767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0A-46E6-861E-5BE04995A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8111600"/>
        <c:axId val="318111984"/>
      </c:lineChart>
      <c:lineChart>
        <c:grouping val="standard"/>
        <c:varyColors val="0"/>
        <c:ser>
          <c:idx val="2"/>
          <c:order val="2"/>
          <c:tx>
            <c:strRef>
              <c:f>'G 3.1.1'!$A$6</c:f>
              <c:strCache>
                <c:ptCount val="1"/>
                <c:pt idx="0">
                  <c:v>Rozdíl (pravá osa)</c:v>
                </c:pt>
              </c:strCache>
            </c:strRef>
          </c:tx>
          <c:spPr>
            <a:ln w="5080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'G 3.1.1'!$C$3:$BZ$3</c:f>
              <c:numCache>
                <c:formatCode>0</c:formatCode>
                <c:ptCount val="76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  <c:pt idx="27">
                  <c:v>2024</c:v>
                </c:pt>
                <c:pt idx="28">
                  <c:v>2025</c:v>
                </c:pt>
                <c:pt idx="29">
                  <c:v>2026</c:v>
                </c:pt>
                <c:pt idx="30">
                  <c:v>2027</c:v>
                </c:pt>
                <c:pt idx="31">
                  <c:v>2028</c:v>
                </c:pt>
                <c:pt idx="32">
                  <c:v>2029</c:v>
                </c:pt>
                <c:pt idx="33">
                  <c:v>2030</c:v>
                </c:pt>
                <c:pt idx="34">
                  <c:v>2031</c:v>
                </c:pt>
                <c:pt idx="35">
                  <c:v>2032</c:v>
                </c:pt>
                <c:pt idx="36">
                  <c:v>2033</c:v>
                </c:pt>
                <c:pt idx="37">
                  <c:v>2034</c:v>
                </c:pt>
                <c:pt idx="38">
                  <c:v>2035</c:v>
                </c:pt>
                <c:pt idx="39">
                  <c:v>2036</c:v>
                </c:pt>
                <c:pt idx="40">
                  <c:v>2037</c:v>
                </c:pt>
                <c:pt idx="41">
                  <c:v>2038</c:v>
                </c:pt>
                <c:pt idx="42">
                  <c:v>2039</c:v>
                </c:pt>
                <c:pt idx="43">
                  <c:v>2040</c:v>
                </c:pt>
                <c:pt idx="44">
                  <c:v>2041</c:v>
                </c:pt>
                <c:pt idx="45">
                  <c:v>2042</c:v>
                </c:pt>
                <c:pt idx="46">
                  <c:v>2043</c:v>
                </c:pt>
                <c:pt idx="47">
                  <c:v>2044</c:v>
                </c:pt>
                <c:pt idx="48">
                  <c:v>2045</c:v>
                </c:pt>
                <c:pt idx="49">
                  <c:v>2046</c:v>
                </c:pt>
                <c:pt idx="50">
                  <c:v>2047</c:v>
                </c:pt>
                <c:pt idx="51">
                  <c:v>2048</c:v>
                </c:pt>
                <c:pt idx="52">
                  <c:v>2049</c:v>
                </c:pt>
                <c:pt idx="53">
                  <c:v>2050</c:v>
                </c:pt>
                <c:pt idx="54">
                  <c:v>2051</c:v>
                </c:pt>
                <c:pt idx="55">
                  <c:v>2052</c:v>
                </c:pt>
                <c:pt idx="56">
                  <c:v>2053</c:v>
                </c:pt>
                <c:pt idx="57">
                  <c:v>2054</c:v>
                </c:pt>
                <c:pt idx="58">
                  <c:v>2055</c:v>
                </c:pt>
                <c:pt idx="59">
                  <c:v>2056</c:v>
                </c:pt>
                <c:pt idx="60">
                  <c:v>2057</c:v>
                </c:pt>
                <c:pt idx="61">
                  <c:v>2058</c:v>
                </c:pt>
                <c:pt idx="62">
                  <c:v>2059</c:v>
                </c:pt>
                <c:pt idx="63">
                  <c:v>2060</c:v>
                </c:pt>
                <c:pt idx="64">
                  <c:v>2061</c:v>
                </c:pt>
                <c:pt idx="65">
                  <c:v>2062</c:v>
                </c:pt>
                <c:pt idx="66">
                  <c:v>2063</c:v>
                </c:pt>
                <c:pt idx="67">
                  <c:v>2064</c:v>
                </c:pt>
                <c:pt idx="68">
                  <c:v>2065</c:v>
                </c:pt>
                <c:pt idx="69">
                  <c:v>2066</c:v>
                </c:pt>
                <c:pt idx="70">
                  <c:v>2067</c:v>
                </c:pt>
                <c:pt idx="71">
                  <c:v>2068</c:v>
                </c:pt>
                <c:pt idx="72">
                  <c:v>2069</c:v>
                </c:pt>
                <c:pt idx="73">
                  <c:v>2070</c:v>
                </c:pt>
                <c:pt idx="74">
                  <c:v>2071</c:v>
                </c:pt>
                <c:pt idx="75">
                  <c:v>2072</c:v>
                </c:pt>
              </c:numCache>
            </c:numRef>
          </c:cat>
          <c:val>
            <c:numRef>
              <c:f>'G 3.1.1'!$C$6:$BZ$6</c:f>
              <c:numCache>
                <c:formatCode>0.00</c:formatCode>
                <c:ptCount val="76"/>
                <c:pt idx="0">
                  <c:v>48.634953050207727</c:v>
                </c:pt>
                <c:pt idx="1">
                  <c:v>49.206324877427434</c:v>
                </c:pt>
                <c:pt idx="2">
                  <c:v>48.405766322532415</c:v>
                </c:pt>
                <c:pt idx="3">
                  <c:v>47.166575930179647</c:v>
                </c:pt>
                <c:pt idx="4">
                  <c:v>45.708410431585499</c:v>
                </c:pt>
                <c:pt idx="5">
                  <c:v>46.141629829028744</c:v>
                </c:pt>
                <c:pt idx="6">
                  <c:v>43.926117568182654</c:v>
                </c:pt>
                <c:pt idx="7">
                  <c:v>42.324087891671113</c:v>
                </c:pt>
                <c:pt idx="8">
                  <c:v>40.300969072176606</c:v>
                </c:pt>
                <c:pt idx="9">
                  <c:v>38.143754389299168</c:v>
                </c:pt>
                <c:pt idx="10">
                  <c:v>37.205615622642171</c:v>
                </c:pt>
                <c:pt idx="11">
                  <c:v>36.617395485477068</c:v>
                </c:pt>
                <c:pt idx="12">
                  <c:v>36.388804437585421</c:v>
                </c:pt>
                <c:pt idx="13">
                  <c:v>34.858475968844488</c:v>
                </c:pt>
                <c:pt idx="14">
                  <c:v>34.413481251418062</c:v>
                </c:pt>
                <c:pt idx="15">
                  <c:v>34.970262868331204</c:v>
                </c:pt>
                <c:pt idx="16">
                  <c:v>35.000201398544746</c:v>
                </c:pt>
                <c:pt idx="17">
                  <c:v>33.704347247856063</c:v>
                </c:pt>
                <c:pt idx="18">
                  <c:v>31.396987464878208</c:v>
                </c:pt>
                <c:pt idx="19">
                  <c:v>31.224072846026004</c:v>
                </c:pt>
                <c:pt idx="20">
                  <c:v>29.202482604409752</c:v>
                </c:pt>
                <c:pt idx="21">
                  <c:v>28.47105950652734</c:v>
                </c:pt>
                <c:pt idx="22">
                  <c:v>26.735249498089473</c:v>
                </c:pt>
                <c:pt idx="23">
                  <c:v>25.961858964883987</c:v>
                </c:pt>
                <c:pt idx="24">
                  <c:v>26.145033876560817</c:v>
                </c:pt>
                <c:pt idx="25">
                  <c:v>25.491408029646806</c:v>
                </c:pt>
                <c:pt idx="26">
                  <c:v>24.854122828905631</c:v>
                </c:pt>
                <c:pt idx="27">
                  <c:v>24.232769758182997</c:v>
                </c:pt>
                <c:pt idx="28">
                  <c:v>23.626950514228412</c:v>
                </c:pt>
                <c:pt idx="29">
                  <c:v>23.036276751372696</c:v>
                </c:pt>
                <c:pt idx="30">
                  <c:v>22.460369832588384</c:v>
                </c:pt>
                <c:pt idx="31">
                  <c:v>21.898860586773665</c:v>
                </c:pt>
                <c:pt idx="32">
                  <c:v>21.351389072104325</c:v>
                </c:pt>
                <c:pt idx="33">
                  <c:v>20.817604345301703</c:v>
                </c:pt>
                <c:pt idx="34">
                  <c:v>20.297164236669161</c:v>
                </c:pt>
                <c:pt idx="35">
                  <c:v>19.789735130752433</c:v>
                </c:pt>
                <c:pt idx="36">
                  <c:v>19.294991752483611</c:v>
                </c:pt>
                <c:pt idx="37">
                  <c:v>18.812616958671526</c:v>
                </c:pt>
                <c:pt idx="38">
                  <c:v>18.342301534704731</c:v>
                </c:pt>
                <c:pt idx="39">
                  <c:v>17.883743996337103</c:v>
                </c:pt>
                <c:pt idx="40">
                  <c:v>17.436650396428689</c:v>
                </c:pt>
                <c:pt idx="41">
                  <c:v>17.000734136517963</c:v>
                </c:pt>
                <c:pt idx="42">
                  <c:v>16.575715783105025</c:v>
                </c:pt>
                <c:pt idx="43">
                  <c:v>16.161322888527394</c:v>
                </c:pt>
                <c:pt idx="44">
                  <c:v>15.757289816314213</c:v>
                </c:pt>
                <c:pt idx="45">
                  <c:v>15.363357570906359</c:v>
                </c:pt>
                <c:pt idx="46">
                  <c:v>14.979273631633703</c:v>
                </c:pt>
                <c:pt idx="47">
                  <c:v>14.604791790842867</c:v>
                </c:pt>
                <c:pt idx="48">
                  <c:v>14.239671996071792</c:v>
                </c:pt>
                <c:pt idx="49">
                  <c:v>13.88368019616999</c:v>
                </c:pt>
                <c:pt idx="50">
                  <c:v>13.536588191265736</c:v>
                </c:pt>
                <c:pt idx="51">
                  <c:v>13.198173486484094</c:v>
                </c:pt>
                <c:pt idx="52">
                  <c:v>12.868219149321973</c:v>
                </c:pt>
                <c:pt idx="53">
                  <c:v>12.546513670588936</c:v>
                </c:pt>
                <c:pt idx="54">
                  <c:v>12.232850828824198</c:v>
                </c:pt>
                <c:pt idx="55">
                  <c:v>11.927029558103598</c:v>
                </c:pt>
                <c:pt idx="56">
                  <c:v>11.628853819151004</c:v>
                </c:pt>
                <c:pt idx="57">
                  <c:v>11.338132473672232</c:v>
                </c:pt>
                <c:pt idx="58">
                  <c:v>11.054679161830421</c:v>
                </c:pt>
                <c:pt idx="59">
                  <c:v>10.77831218278466</c:v>
                </c:pt>
                <c:pt idx="60">
                  <c:v>10.508854378215062</c:v>
                </c:pt>
                <c:pt idx="61">
                  <c:v>10.246133018759679</c:v>
                </c:pt>
                <c:pt idx="62">
                  <c:v>9.9899796932906924</c:v>
                </c:pt>
                <c:pt idx="63">
                  <c:v>9.7402302009584361</c:v>
                </c:pt>
                <c:pt idx="64">
                  <c:v>9.4967244459344613</c:v>
                </c:pt>
                <c:pt idx="65">
                  <c:v>9.2593063347861175</c:v>
                </c:pt>
                <c:pt idx="66">
                  <c:v>9.0278236764164745</c:v>
                </c:pt>
                <c:pt idx="67">
                  <c:v>8.8021280845060517</c:v>
                </c:pt>
                <c:pt idx="68">
                  <c:v>8.5820748823933997</c:v>
                </c:pt>
                <c:pt idx="69">
                  <c:v>8.3675230103335707</c:v>
                </c:pt>
                <c:pt idx="70">
                  <c:v>8.1583349350752172</c:v>
                </c:pt>
                <c:pt idx="71">
                  <c:v>7.9543765616983393</c:v>
                </c:pt>
                <c:pt idx="72">
                  <c:v>7.7555171476558797</c:v>
                </c:pt>
                <c:pt idx="73">
                  <c:v>7.5616292189644838</c:v>
                </c:pt>
                <c:pt idx="74">
                  <c:v>7.3725884884903792</c:v>
                </c:pt>
                <c:pt idx="75" formatCode="General">
                  <c:v>7.188273776278109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80A-46E6-861E-5BE04995A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5073247"/>
        <c:axId val="1875075743"/>
      </c:lineChart>
      <c:catAx>
        <c:axId val="31811160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318111984"/>
        <c:crosses val="autoZero"/>
        <c:auto val="1"/>
        <c:lblAlgn val="ctr"/>
        <c:lblOffset val="100"/>
        <c:tickLblSkip val="10"/>
        <c:noMultiLvlLbl val="0"/>
      </c:catAx>
      <c:valAx>
        <c:axId val="318111984"/>
        <c:scaling>
          <c:orientation val="minMax"/>
          <c:max val="24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Index (Rakousko </a:t>
                </a:r>
                <a:r>
                  <a:rPr lang="cs-CZ"/>
                  <a:t>2000 </a:t>
                </a:r>
                <a:r>
                  <a:rPr lang="en-US"/>
                  <a:t>= 100)</a:t>
                </a:r>
              </a:p>
            </c:rich>
          </c:tx>
          <c:layout>
            <c:manualLayout>
              <c:xMode val="edge"/>
              <c:yMode val="edge"/>
              <c:x val="3.1760565346284188E-3"/>
              <c:y val="6.262199129784995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318111600"/>
        <c:crosses val="autoZero"/>
        <c:crossBetween val="midCat"/>
      </c:valAx>
      <c:valAx>
        <c:axId val="187507574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0.95774165463522209"/>
              <c:y val="0.401115973059956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875073247"/>
        <c:crosses val="max"/>
        <c:crossBetween val="between"/>
      </c:valAx>
      <c:catAx>
        <c:axId val="1875073247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18750757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1.8899797163300584E-3"/>
          <c:y val="0.85451827026648786"/>
          <c:w val="0.99562873302808985"/>
          <c:h val="0.145481729733512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/>
              <a:t>Podíl počtu osob ve věku 21–64 let </a:t>
            </a:r>
          </a:p>
          <a:p>
            <a:pPr>
              <a:defRPr/>
            </a:pPr>
            <a:r>
              <a:rPr lang="cs-CZ"/>
              <a:t>na jednu osobu starší 65 let</a:t>
            </a:r>
          </a:p>
        </c:rich>
      </c:tx>
      <c:layout>
        <c:manualLayout>
          <c:xMode val="edge"/>
          <c:yMode val="edge"/>
          <c:x val="0.22195200194988718"/>
          <c:y val="9.537676175372088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3059674074923699"/>
          <c:y val="0.15811244334044969"/>
          <c:w val="0.82030839759776764"/>
          <c:h val="0.65767532543751805"/>
        </c:manualLayout>
      </c:layout>
      <c:lineChart>
        <c:grouping val="standard"/>
        <c:varyColors val="0"/>
        <c:ser>
          <c:idx val="2"/>
          <c:order val="0"/>
          <c:tx>
            <c:strRef>
              <c:f>List1!$A$3</c:f>
              <c:strCache>
                <c:ptCount val="1"/>
                <c:pt idx="0">
                  <c:v>Projekce 2021</c:v>
                </c:pt>
              </c:strCache>
            </c:strRef>
          </c:tx>
          <c:spPr>
            <a:ln w="50800" cap="rnd">
              <a:solidFill>
                <a:srgbClr val="E6292E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List1!$B$1:$AZ$1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</c:strRef>
          </c:cat>
          <c:val>
            <c:numRef>
              <c:f>List1!$B$3:$AZ$3</c:f>
              <c:numCache>
                <c:formatCode>0.00000</c:formatCode>
                <c:ptCount val="51"/>
                <c:pt idx="0">
                  <c:v>2.8173084800009054</c:v>
                </c:pt>
                <c:pt idx="1">
                  <c:v>2.7577105570764839</c:v>
                </c:pt>
                <c:pt idx="2">
                  <c:v>2.7161991861278643</c:v>
                </c:pt>
                <c:pt idx="3">
                  <c:v>2.6918248379834147</c:v>
                </c:pt>
                <c:pt idx="4">
                  <c:v>2.6689173954086067</c:v>
                </c:pt>
                <c:pt idx="5">
                  <c:v>2.6462996729707844</c:v>
                </c:pt>
                <c:pt idx="6">
                  <c:v>2.6234623544771734</c:v>
                </c:pt>
                <c:pt idx="7">
                  <c:v>2.586988164531717</c:v>
                </c:pt>
                <c:pt idx="8">
                  <c:v>2.5481056501289685</c:v>
                </c:pt>
                <c:pt idx="9">
                  <c:v>2.5198088837769923</c:v>
                </c:pt>
                <c:pt idx="10">
                  <c:v>2.4996887103768617</c:v>
                </c:pt>
                <c:pt idx="11">
                  <c:v>2.4791786456568525</c:v>
                </c:pt>
                <c:pt idx="12">
                  <c:v>2.4606361990617476</c:v>
                </c:pt>
                <c:pt idx="13">
                  <c:v>2.4345901622349047</c:v>
                </c:pt>
                <c:pt idx="14">
                  <c:v>2.4038386447290891</c:v>
                </c:pt>
                <c:pt idx="15">
                  <c:v>2.3674453244607703</c:v>
                </c:pt>
                <c:pt idx="16">
                  <c:v>2.3222585974620613</c:v>
                </c:pt>
                <c:pt idx="17">
                  <c:v>2.2605984242663211</c:v>
                </c:pt>
                <c:pt idx="18">
                  <c:v>2.1884347630778986</c:v>
                </c:pt>
                <c:pt idx="19">
                  <c:v>2.121148802495779</c:v>
                </c:pt>
                <c:pt idx="20">
                  <c:v>2.0595464565454908</c:v>
                </c:pt>
                <c:pt idx="21">
                  <c:v>2.004229012100061</c:v>
                </c:pt>
                <c:pt idx="22">
                  <c:v>1.9523655621204017</c:v>
                </c:pt>
                <c:pt idx="23">
                  <c:v>1.9063562631766642</c:v>
                </c:pt>
                <c:pt idx="24">
                  <c:v>1.8748674883075862</c:v>
                </c:pt>
                <c:pt idx="25">
                  <c:v>1.8502764253570496</c:v>
                </c:pt>
                <c:pt idx="26">
                  <c:v>1.8256349426540206</c:v>
                </c:pt>
                <c:pt idx="27">
                  <c:v>1.8029934109745991</c:v>
                </c:pt>
                <c:pt idx="28">
                  <c:v>1.7800393224059452</c:v>
                </c:pt>
                <c:pt idx="29">
                  <c:v>1.756943474290215</c:v>
                </c:pt>
                <c:pt idx="30">
                  <c:v>1.7360787726828422</c:v>
                </c:pt>
                <c:pt idx="31">
                  <c:v>1.7167908579659434</c:v>
                </c:pt>
                <c:pt idx="32">
                  <c:v>1.696533219540068</c:v>
                </c:pt>
                <c:pt idx="33">
                  <c:v>1.6805322955165451</c:v>
                </c:pt>
                <c:pt idx="34">
                  <c:v>1.6638763149719471</c:v>
                </c:pt>
                <c:pt idx="35">
                  <c:v>1.64907344219967</c:v>
                </c:pt>
                <c:pt idx="36">
                  <c:v>1.6410041497220358</c:v>
                </c:pt>
                <c:pt idx="37">
                  <c:v>1.6344500554019918</c:v>
                </c:pt>
                <c:pt idx="38">
                  <c:v>1.6389977827440629</c:v>
                </c:pt>
                <c:pt idx="39">
                  <c:v>1.6522771287120483</c:v>
                </c:pt>
                <c:pt idx="40">
                  <c:v>1.6708769633961105</c:v>
                </c:pt>
                <c:pt idx="41">
                  <c:v>1.6907672893958547</c:v>
                </c:pt>
                <c:pt idx="42">
                  <c:v>1.7118972056610167</c:v>
                </c:pt>
                <c:pt idx="43">
                  <c:v>1.734460575394249</c:v>
                </c:pt>
                <c:pt idx="44">
                  <c:v>1.7560408310098612</c:v>
                </c:pt>
                <c:pt idx="45">
                  <c:v>1.77721845198255</c:v>
                </c:pt>
                <c:pt idx="46">
                  <c:v>1.7981703246726886</c:v>
                </c:pt>
                <c:pt idx="47">
                  <c:v>1.819154648832547</c:v>
                </c:pt>
                <c:pt idx="48">
                  <c:v>1.8368515131223342</c:v>
                </c:pt>
                <c:pt idx="49">
                  <c:v>1.8498295456877418</c:v>
                </c:pt>
                <c:pt idx="50">
                  <c:v>1.856785803938946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D5-4065-B7EE-BD701D892B1F}"/>
            </c:ext>
          </c:extLst>
        </c:ser>
        <c:ser>
          <c:idx val="0"/>
          <c:order val="1"/>
          <c:tx>
            <c:strRef>
              <c:f>List1!$A$2</c:f>
              <c:strCache>
                <c:ptCount val="1"/>
                <c:pt idx="0">
                  <c:v>Projekce 2022</c:v>
                </c:pt>
              </c:strCache>
            </c:strRef>
          </c:tx>
          <c:spPr>
            <a:ln w="5080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List1!$B$1:$AZ$1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</c:strRef>
          </c:cat>
          <c:val>
            <c:numRef>
              <c:f>List1!$B$2:$AZ$2</c:f>
              <c:numCache>
                <c:formatCode>0.00000</c:formatCode>
                <c:ptCount val="51"/>
                <c:pt idx="0">
                  <c:v>2.791659616921049</c:v>
                </c:pt>
                <c:pt idx="1">
                  <c:v>2.7300551875515602</c:v>
                </c:pt>
                <c:pt idx="2">
                  <c:v>2.6877001186927449</c:v>
                </c:pt>
                <c:pt idx="3">
                  <c:v>2.6628515061583395</c:v>
                </c:pt>
                <c:pt idx="4">
                  <c:v>2.6396129678396458</c:v>
                </c:pt>
                <c:pt idx="5">
                  <c:v>2.6164886987928377</c:v>
                </c:pt>
                <c:pt idx="6">
                  <c:v>2.5928061355342145</c:v>
                </c:pt>
                <c:pt idx="7">
                  <c:v>2.554779834850363</c:v>
                </c:pt>
                <c:pt idx="8">
                  <c:v>2.5147099018112402</c:v>
                </c:pt>
                <c:pt idx="9">
                  <c:v>2.4852325322917914</c:v>
                </c:pt>
                <c:pt idx="10">
                  <c:v>2.4643481263426139</c:v>
                </c:pt>
                <c:pt idx="11">
                  <c:v>2.4442456879475771</c:v>
                </c:pt>
                <c:pt idx="12">
                  <c:v>2.4263137239027874</c:v>
                </c:pt>
                <c:pt idx="13">
                  <c:v>2.4005183777762604</c:v>
                </c:pt>
                <c:pt idx="14">
                  <c:v>2.3704707842415935</c:v>
                </c:pt>
                <c:pt idx="15">
                  <c:v>2.3350864098047728</c:v>
                </c:pt>
                <c:pt idx="16">
                  <c:v>2.2918705846908587</c:v>
                </c:pt>
                <c:pt idx="17">
                  <c:v>2.2318956349021795</c:v>
                </c:pt>
                <c:pt idx="18">
                  <c:v>2.1616638279052687</c:v>
                </c:pt>
                <c:pt idx="19">
                  <c:v>2.0964703847162296</c:v>
                </c:pt>
                <c:pt idx="20">
                  <c:v>2.0371512671276526</c:v>
                </c:pt>
                <c:pt idx="21">
                  <c:v>1.9866978127500015</c:v>
                </c:pt>
                <c:pt idx="22">
                  <c:v>1.9374266935007287</c:v>
                </c:pt>
                <c:pt idx="23">
                  <c:v>1.8942945722019457</c:v>
                </c:pt>
                <c:pt idx="24">
                  <c:v>1.8658903710015478</c:v>
                </c:pt>
                <c:pt idx="25">
                  <c:v>1.8446423177989035</c:v>
                </c:pt>
                <c:pt idx="26">
                  <c:v>1.8238529195527917</c:v>
                </c:pt>
                <c:pt idx="27">
                  <c:v>1.8049546457409436</c:v>
                </c:pt>
                <c:pt idx="28">
                  <c:v>1.7859416962191172</c:v>
                </c:pt>
                <c:pt idx="29">
                  <c:v>1.7670620401299795</c:v>
                </c:pt>
                <c:pt idx="30">
                  <c:v>1.7501440526139349</c:v>
                </c:pt>
                <c:pt idx="31">
                  <c:v>1.7346892634193121</c:v>
                </c:pt>
                <c:pt idx="32">
                  <c:v>1.7179210370510152</c:v>
                </c:pt>
                <c:pt idx="33">
                  <c:v>1.7048930241970794</c:v>
                </c:pt>
                <c:pt idx="34">
                  <c:v>1.6905228586782879</c:v>
                </c:pt>
                <c:pt idx="35">
                  <c:v>1.6771523086085018</c:v>
                </c:pt>
                <c:pt idx="36">
                  <c:v>1.6698660641840177</c:v>
                </c:pt>
                <c:pt idx="37">
                  <c:v>1.6636590653921435</c:v>
                </c:pt>
                <c:pt idx="38">
                  <c:v>1.6682773983142112</c:v>
                </c:pt>
                <c:pt idx="39">
                  <c:v>1.6816952159470253</c:v>
                </c:pt>
                <c:pt idx="40">
                  <c:v>1.7003257781993426</c:v>
                </c:pt>
                <c:pt idx="41">
                  <c:v>1.7196473132878198</c:v>
                </c:pt>
                <c:pt idx="42">
                  <c:v>1.7399408728658563</c:v>
                </c:pt>
                <c:pt idx="43">
                  <c:v>1.761895432695691</c:v>
                </c:pt>
                <c:pt idx="44">
                  <c:v>1.7820953122103398</c:v>
                </c:pt>
                <c:pt idx="45">
                  <c:v>1.8022885880685893</c:v>
                </c:pt>
                <c:pt idx="46">
                  <c:v>1.8209981656191989</c:v>
                </c:pt>
                <c:pt idx="47">
                  <c:v>1.8394196001972234</c:v>
                </c:pt>
                <c:pt idx="48">
                  <c:v>1.8552636038246231</c:v>
                </c:pt>
                <c:pt idx="49">
                  <c:v>1.8664169882482862</c:v>
                </c:pt>
                <c:pt idx="50">
                  <c:v>1.8731656709104552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D5-4065-B7EE-BD701D892B1F}"/>
            </c:ext>
          </c:extLst>
        </c:ser>
        <c:ser>
          <c:idx val="1"/>
          <c:order val="2"/>
          <c:tx>
            <c:strRef>
              <c:f>List1!#REF!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List1!$B$1:$AZ$1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</c:strRef>
          </c:cat>
          <c:val>
            <c:numRef>
              <c:f>List1!#REF!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D5-4065-B7EE-BD701D892B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0001855"/>
        <c:axId val="1420003103"/>
      </c:lineChart>
      <c:catAx>
        <c:axId val="1420001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420003103"/>
        <c:crosses val="autoZero"/>
        <c:auto val="1"/>
        <c:lblAlgn val="ctr"/>
        <c:lblOffset val="100"/>
        <c:tickLblSkip val="10"/>
        <c:noMultiLvlLbl val="0"/>
      </c:catAx>
      <c:valAx>
        <c:axId val="1420003103"/>
        <c:scaling>
          <c:orientation val="minMax"/>
          <c:max val="3"/>
          <c:min val="1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Index závislosti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8094146574883373E-3"/>
              <c:y val="0.317109710890280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420001855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21067053000204367"/>
          <c:y val="0.92187905946641235"/>
          <c:w val="0.63815297699664342"/>
          <c:h val="7.474776732090598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/>
              <a:t>Roční salda důchodového systému a vývoj počtu starobních důchodců</a:t>
            </a:r>
          </a:p>
        </c:rich>
      </c:tx>
      <c:layout>
        <c:manualLayout>
          <c:xMode val="edge"/>
          <c:yMode val="edge"/>
          <c:x val="0.1191357770246657"/>
          <c:y val="8.997056602947774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243740753710899"/>
          <c:y val="0.14910141333239482"/>
          <c:w val="0.71918472280097223"/>
          <c:h val="0.62956171833112673"/>
        </c:manualLayout>
      </c:layout>
      <c:lineChart>
        <c:grouping val="standard"/>
        <c:varyColors val="0"/>
        <c:ser>
          <c:idx val="0"/>
          <c:order val="0"/>
          <c:tx>
            <c:strRef>
              <c:f>'G 4.1.6'!$B$1</c:f>
              <c:strCache>
                <c:ptCount val="1"/>
                <c:pt idx="0">
                  <c:v>Roční salda důchodového systému (levá osa)</c:v>
                </c:pt>
              </c:strCache>
            </c:strRef>
          </c:tx>
          <c:spPr>
            <a:ln w="508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'G 4.1.6'!$A$2:$A$52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  <c:extLst/>
            </c:strRef>
          </c:cat>
          <c:val>
            <c:numRef>
              <c:f>'G 4.1.6'!$B$2:$B$52</c:f>
              <c:numCache>
                <c:formatCode>0.00</c:formatCode>
                <c:ptCount val="51"/>
                <c:pt idx="0">
                  <c:v>-0.54333152571945043</c:v>
                </c:pt>
                <c:pt idx="1">
                  <c:v>-0.68522899616797872</c:v>
                </c:pt>
                <c:pt idx="2">
                  <c:v>-0.6350342463345271</c:v>
                </c:pt>
                <c:pt idx="3">
                  <c:v>-0.49161169989029219</c:v>
                </c:pt>
                <c:pt idx="4">
                  <c:v>-0.42263106003507289</c:v>
                </c:pt>
                <c:pt idx="5">
                  <c:v>-0.39201530368594639</c:v>
                </c:pt>
                <c:pt idx="6">
                  <c:v>-0.28061028759517903</c:v>
                </c:pt>
                <c:pt idx="7">
                  <c:v>-0.26679121852945897</c:v>
                </c:pt>
                <c:pt idx="8">
                  <c:v>-0.2862632758776904</c:v>
                </c:pt>
                <c:pt idx="9">
                  <c:v>-0.29487862192666014</c:v>
                </c:pt>
                <c:pt idx="10">
                  <c:v>-0.3527914468306097</c:v>
                </c:pt>
                <c:pt idx="11">
                  <c:v>-0.40610974903808028</c:v>
                </c:pt>
                <c:pt idx="12">
                  <c:v>-0.47785508012008115</c:v>
                </c:pt>
                <c:pt idx="13">
                  <c:v>-0.56953898368668909</c:v>
                </c:pt>
                <c:pt idx="14">
                  <c:v>-0.68813989401688325</c:v>
                </c:pt>
                <c:pt idx="15">
                  <c:v>-0.83581587936514978</c:v>
                </c:pt>
                <c:pt idx="16">
                  <c:v>-1.0214190255051889</c:v>
                </c:pt>
                <c:pt idx="17">
                  <c:v>-1.2497073084840959</c:v>
                </c:pt>
                <c:pt idx="18">
                  <c:v>-1.5055127548945499</c:v>
                </c:pt>
                <c:pt idx="19">
                  <c:v>-1.7640530415662781</c:v>
                </c:pt>
                <c:pt idx="20">
                  <c:v>-2.0173585027294543</c:v>
                </c:pt>
                <c:pt idx="21">
                  <c:v>-2.2582602900513713</c:v>
                </c:pt>
                <c:pt idx="22">
                  <c:v>-2.4704690636691993</c:v>
                </c:pt>
                <c:pt idx="23">
                  <c:v>-2.670985674588426</c:v>
                </c:pt>
                <c:pt idx="24">
                  <c:v>-2.8316413717639364</c:v>
                </c:pt>
                <c:pt idx="25">
                  <c:v>-2.9677205826691413</c:v>
                </c:pt>
                <c:pt idx="26">
                  <c:v>-3.095977508757187</c:v>
                </c:pt>
                <c:pt idx="27">
                  <c:v>-3.2211783147862789</c:v>
                </c:pt>
                <c:pt idx="28">
                  <c:v>-3.3427212547420027</c:v>
                </c:pt>
                <c:pt idx="29">
                  <c:v>-3.4577974403003306</c:v>
                </c:pt>
                <c:pt idx="30">
                  <c:v>-3.5637981031080148</c:v>
                </c:pt>
                <c:pt idx="31">
                  <c:v>-3.6638944045759061</c:v>
                </c:pt>
                <c:pt idx="32">
                  <c:v>-3.7590023475318741</c:v>
                </c:pt>
                <c:pt idx="33">
                  <c:v>-3.8439063355528837</c:v>
                </c:pt>
                <c:pt idx="34">
                  <c:v>-3.9250064948110808</c:v>
                </c:pt>
                <c:pt idx="35">
                  <c:v>-3.9922466731942556</c:v>
                </c:pt>
                <c:pt idx="36">
                  <c:v>-4.0306413138925841</c:v>
                </c:pt>
                <c:pt idx="37">
                  <c:v>-4.0407040985424896</c:v>
                </c:pt>
                <c:pt idx="38">
                  <c:v>-4.002431709679195</c:v>
                </c:pt>
                <c:pt idx="39">
                  <c:v>-3.9217751758924777</c:v>
                </c:pt>
                <c:pt idx="40">
                  <c:v>-3.8142782765726686</c:v>
                </c:pt>
                <c:pt idx="41">
                  <c:v>-3.6951190252796469</c:v>
                </c:pt>
                <c:pt idx="42">
                  <c:v>-3.5706016090635035</c:v>
                </c:pt>
                <c:pt idx="43">
                  <c:v>-3.4414896585208421</c:v>
                </c:pt>
                <c:pt idx="44">
                  <c:v>-3.3147790109051449</c:v>
                </c:pt>
                <c:pt idx="45">
                  <c:v>-3.1919575742189572</c:v>
                </c:pt>
                <c:pt idx="46">
                  <c:v>-3.0787401863611965</c:v>
                </c:pt>
                <c:pt idx="47">
                  <c:v>-2.9760295506316954</c:v>
                </c:pt>
                <c:pt idx="48">
                  <c:v>-2.8924824465011465</c:v>
                </c:pt>
                <c:pt idx="49">
                  <c:v>-2.8343237800203749</c:v>
                </c:pt>
                <c:pt idx="50">
                  <c:v>-2.8084584172837435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0-A7A3-44A3-AC2F-15A3D17BF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4859200"/>
        <c:axId val="614860184"/>
      </c:lineChart>
      <c:lineChart>
        <c:grouping val="standard"/>
        <c:varyColors val="0"/>
        <c:ser>
          <c:idx val="1"/>
          <c:order val="1"/>
          <c:tx>
            <c:strRef>
              <c:f>'G 4.1.6'!$C$1</c:f>
              <c:strCache>
                <c:ptCount val="1"/>
                <c:pt idx="0">
                  <c:v>Počet starobních důchodců (pravá osa)</c:v>
                </c:pt>
              </c:strCache>
            </c:strRef>
          </c:tx>
          <c:spPr>
            <a:ln w="508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'G 4.1.6'!$A$2:$A$52</c:f>
              <c:strCach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strCache>
              <c:extLst/>
            </c:strRef>
          </c:cat>
          <c:val>
            <c:numRef>
              <c:f>'G 4.1.6'!$C$3:$C$52</c:f>
              <c:numCache>
                <c:formatCode>0.00</c:formatCode>
                <c:ptCount val="50"/>
                <c:pt idx="0">
                  <c:v>2.3528617789142672</c:v>
                </c:pt>
                <c:pt idx="1">
                  <c:v>2.3555754959000361</c:v>
                </c:pt>
                <c:pt idx="2">
                  <c:v>2.3406592705046618</c:v>
                </c:pt>
                <c:pt idx="3">
                  <c:v>2.3384948594266581</c:v>
                </c:pt>
                <c:pt idx="4">
                  <c:v>2.3432395760375968</c:v>
                </c:pt>
                <c:pt idx="5">
                  <c:v>2.3337172459753979</c:v>
                </c:pt>
                <c:pt idx="6">
                  <c:v>2.3407012490913819</c:v>
                </c:pt>
                <c:pt idx="7">
                  <c:v>2.3570671462120676</c:v>
                </c:pt>
                <c:pt idx="8">
                  <c:v>2.3723661996502616</c:v>
                </c:pt>
                <c:pt idx="9">
                  <c:v>2.3930320434498147</c:v>
                </c:pt>
                <c:pt idx="10">
                  <c:v>2.411981890526115</c:v>
                </c:pt>
                <c:pt idx="11">
                  <c:v>2.431308876177118</c:v>
                </c:pt>
                <c:pt idx="12">
                  <c:v>2.4537654496719865</c:v>
                </c:pt>
                <c:pt idx="13">
                  <c:v>2.480359950508602</c:v>
                </c:pt>
                <c:pt idx="14">
                  <c:v>2.5121728023368251</c:v>
                </c:pt>
                <c:pt idx="15">
                  <c:v>2.5509708060350671</c:v>
                </c:pt>
                <c:pt idx="16">
                  <c:v>2.5983088763470441</c:v>
                </c:pt>
                <c:pt idx="17">
                  <c:v>2.651108941437998</c:v>
                </c:pt>
                <c:pt idx="18">
                  <c:v>2.7036454912127859</c:v>
                </c:pt>
                <c:pt idx="19">
                  <c:v>2.7534791291302199</c:v>
                </c:pt>
                <c:pt idx="20">
                  <c:v>2.7994344650827827</c:v>
                </c:pt>
                <c:pt idx="21">
                  <c:v>2.8413037868150752</c:v>
                </c:pt>
                <c:pt idx="22">
                  <c:v>2.8773742573223506</c:v>
                </c:pt>
                <c:pt idx="23">
                  <c:v>2.9050687209843846</c:v>
                </c:pt>
                <c:pt idx="24">
                  <c:v>2.926953691505664</c:v>
                </c:pt>
                <c:pt idx="25">
                  <c:v>2.9464513851086758</c:v>
                </c:pt>
                <c:pt idx="26">
                  <c:v>2.964387132286963</c:v>
                </c:pt>
                <c:pt idx="27">
                  <c:v>2.9815504241253916</c:v>
                </c:pt>
                <c:pt idx="28">
                  <c:v>2.9978097467999993</c:v>
                </c:pt>
                <c:pt idx="29">
                  <c:v>3.0127561145902684</c:v>
                </c:pt>
                <c:pt idx="30">
                  <c:v>3.0268613358739045</c:v>
                </c:pt>
                <c:pt idx="31">
                  <c:v>3.0404533617153793</c:v>
                </c:pt>
                <c:pt idx="32">
                  <c:v>3.0524862312666103</c:v>
                </c:pt>
                <c:pt idx="33">
                  <c:v>3.0636836326461956</c:v>
                </c:pt>
                <c:pt idx="34">
                  <c:v>3.0726464727448684</c:v>
                </c:pt>
                <c:pt idx="35">
                  <c:v>3.0768082571120914</c:v>
                </c:pt>
                <c:pt idx="36">
                  <c:v>3.0760334605265864</c:v>
                </c:pt>
                <c:pt idx="37">
                  <c:v>3.0672647512067694</c:v>
                </c:pt>
                <c:pt idx="38">
                  <c:v>3.0511708351817952</c:v>
                </c:pt>
                <c:pt idx="39">
                  <c:v>3.0304400710711028</c:v>
                </c:pt>
                <c:pt idx="40">
                  <c:v>3.0076186294544742</c:v>
                </c:pt>
                <c:pt idx="41">
                  <c:v>2.9837475575289898</c:v>
                </c:pt>
                <c:pt idx="42">
                  <c:v>2.9590207033055154</c:v>
                </c:pt>
                <c:pt idx="43">
                  <c:v>2.9348790082710838</c:v>
                </c:pt>
                <c:pt idx="44">
                  <c:v>2.9114551697417155</c:v>
                </c:pt>
                <c:pt idx="45">
                  <c:v>2.8894291951438689</c:v>
                </c:pt>
                <c:pt idx="46">
                  <c:v>2.8691621061531705</c:v>
                </c:pt>
                <c:pt idx="47">
                  <c:v>2.852015053310677</c:v>
                </c:pt>
                <c:pt idx="48">
                  <c:v>2.8392872139425624</c:v>
                </c:pt>
                <c:pt idx="49">
                  <c:v>2.8315930527394078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A7A3-44A3-AC2F-15A3D17BF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382399"/>
        <c:axId val="1426381983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'G 4.1.6'!$B$1</c15:sqref>
                        </c15:formulaRef>
                      </c:ext>
                    </c:extLst>
                    <c:strCache>
                      <c:ptCount val="1"/>
                      <c:pt idx="0">
                        <c:v>Roční salda důchodového systému (levá osa)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Lit>
                    <c:ptCount val="0"/>
                  </c:numLit>
                </c:val>
                <c:smooth val="0"/>
                <c:extLst>
                  <c:ext xmlns:c16="http://schemas.microsoft.com/office/drawing/2014/chart" uri="{C3380CC4-5D6E-409C-BE32-E72D297353CC}">
                    <c16:uniqueId val="{00000002-A7A3-44A3-AC2F-15A3D17BFE6A}"/>
                  </c:ext>
                </c:extLst>
              </c15:ser>
            </c15:filteredLineSeries>
          </c:ext>
        </c:extLst>
      </c:lineChart>
      <c:catAx>
        <c:axId val="61485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614860184"/>
        <c:crosses val="autoZero"/>
        <c:auto val="1"/>
        <c:lblAlgn val="ctr"/>
        <c:lblOffset val="100"/>
        <c:tickLblSkip val="10"/>
        <c:noMultiLvlLbl val="0"/>
      </c:catAx>
      <c:valAx>
        <c:axId val="614860184"/>
        <c:scaling>
          <c:orientation val="minMax"/>
          <c:max val="1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% HDP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614859200"/>
        <c:crosses val="autoZero"/>
        <c:crossBetween val="midCat"/>
      </c:valAx>
      <c:valAx>
        <c:axId val="1426381983"/>
        <c:scaling>
          <c:orientation val="minMax"/>
          <c:min val="1.5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Počet starobních důchodců (miliony)</a:t>
                </a:r>
              </a:p>
            </c:rich>
          </c:tx>
          <c:layout>
            <c:manualLayout>
              <c:xMode val="edge"/>
              <c:yMode val="edge"/>
              <c:x val="0.91533045031999294"/>
              <c:y val="0.120927513719202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426382399"/>
        <c:crosses val="max"/>
        <c:crossBetween val="between"/>
        <c:majorUnit val="0.30000000000000004"/>
      </c:valAx>
      <c:catAx>
        <c:axId val="14263823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263819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1683055827755685E-2"/>
          <c:y val="0.8844027500537196"/>
          <c:w val="0.96568270840637205"/>
          <c:h val="0.115597249946280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/>
              <a:t>Dluh sektoru veřejných institucí</a:t>
            </a:r>
          </a:p>
        </c:rich>
      </c:tx>
      <c:layout>
        <c:manualLayout>
          <c:xMode val="edge"/>
          <c:yMode val="edge"/>
          <c:x val="0.2799158368274671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3417609083678528"/>
          <c:y val="7.08280557987708E-2"/>
          <c:w val="0.81956456027950819"/>
          <c:h val="0.85512170814414157"/>
        </c:manualLayout>
      </c:layout>
      <c:areaChart>
        <c:grouping val="standard"/>
        <c:varyColors val="0"/>
        <c:ser>
          <c:idx val="1"/>
          <c:order val="0"/>
          <c:tx>
            <c:strRef>
              <c:f>List1!$B$5</c:f>
              <c:strCache>
                <c:ptCount val="1"/>
                <c:pt idx="0">
                  <c:v>Dluh (základní scénář)</c:v>
                </c:pt>
              </c:strCache>
            </c:strRef>
          </c:tx>
          <c:spPr>
            <a:solidFill>
              <a:srgbClr val="0070C0"/>
            </a:solidFill>
            <a:ln w="25400">
              <a:noFill/>
            </a:ln>
            <a:effectLst/>
          </c:spPr>
          <c:cat>
            <c:numRef>
              <c:f>List1!$D$4:$BB$4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</c:numRef>
          </c:cat>
          <c:val>
            <c:numRef>
              <c:f>List1!$D$5:$BB$5</c:f>
              <c:numCache>
                <c:formatCode>#,##0.00</c:formatCode>
                <c:ptCount val="51"/>
                <c:pt idx="0">
                  <c:v>42.7</c:v>
                </c:pt>
                <c:pt idx="1">
                  <c:v>44.379224630216811</c:v>
                </c:pt>
                <c:pt idx="2">
                  <c:v>46.379174246340625</c:v>
                </c:pt>
                <c:pt idx="3">
                  <c:v>48.398492320822015</c:v>
                </c:pt>
                <c:pt idx="4">
                  <c:v>50.571854790636571</c:v>
                </c:pt>
                <c:pt idx="5">
                  <c:v>52.84491483735767</c:v>
                </c:pt>
                <c:pt idx="6">
                  <c:v>54.956887609560383</c:v>
                </c:pt>
                <c:pt idx="7">
                  <c:v>57.234424353154459</c:v>
                </c:pt>
                <c:pt idx="8">
                  <c:v>59.639053403741755</c:v>
                </c:pt>
                <c:pt idx="9">
                  <c:v>62.035973363713381</c:v>
                </c:pt>
                <c:pt idx="10">
                  <c:v>64.604877938505354</c:v>
                </c:pt>
                <c:pt idx="11">
                  <c:v>67.266690849860851</c:v>
                </c:pt>
                <c:pt idx="12">
                  <c:v>70.14849792769941</c:v>
                </c:pt>
                <c:pt idx="13">
                  <c:v>73.223866652927015</c:v>
                </c:pt>
                <c:pt idx="14">
                  <c:v>76.558510678033713</c:v>
                </c:pt>
                <c:pt idx="15">
                  <c:v>80.141215184034806</c:v>
                </c:pt>
                <c:pt idx="16">
                  <c:v>84.072255218731215</c:v>
                </c:pt>
                <c:pt idx="17">
                  <c:v>88.413059612292756</c:v>
                </c:pt>
                <c:pt idx="18">
                  <c:v>93.179484294226981</c:v>
                </c:pt>
                <c:pt idx="19">
                  <c:v>98.309361608005872</c:v>
                </c:pt>
                <c:pt idx="20">
                  <c:v>103.77729829506112</c:v>
                </c:pt>
                <c:pt idx="21">
                  <c:v>109.55297558939476</c:v>
                </c:pt>
                <c:pt idx="22">
                  <c:v>115.45811199643107</c:v>
                </c:pt>
                <c:pt idx="23">
                  <c:v>121.72070944613337</c:v>
                </c:pt>
                <c:pt idx="24">
                  <c:v>128.0676801323456</c:v>
                </c:pt>
                <c:pt idx="25">
                  <c:v>134.51022060726649</c:v>
                </c:pt>
                <c:pt idx="26">
                  <c:v>141.11455709585937</c:v>
                </c:pt>
                <c:pt idx="27">
                  <c:v>147.89665271856421</c:v>
                </c:pt>
                <c:pt idx="28">
                  <c:v>154.87153473092482</c:v>
                </c:pt>
                <c:pt idx="29">
                  <c:v>162.02259381524487</c:v>
                </c:pt>
                <c:pt idx="30">
                  <c:v>169.31979232144508</c:v>
                </c:pt>
                <c:pt idx="31">
                  <c:v>176.76482397044083</c:v>
                </c:pt>
                <c:pt idx="32">
                  <c:v>184.35715463303049</c:v>
                </c:pt>
                <c:pt idx="33">
                  <c:v>192.03809808198372</c:v>
                </c:pt>
                <c:pt idx="34">
                  <c:v>199.81525752434533</c:v>
                </c:pt>
                <c:pt idx="35">
                  <c:v>207.60443526994158</c:v>
                </c:pt>
                <c:pt idx="36">
                  <c:v>215.25134720956046</c:v>
                </c:pt>
                <c:pt idx="37">
                  <c:v>222.69419389158782</c:v>
                </c:pt>
                <c:pt idx="38">
                  <c:v>229.72030774299566</c:v>
                </c:pt>
                <c:pt idx="39">
                  <c:v>236.28510837423977</c:v>
                </c:pt>
                <c:pt idx="40">
                  <c:v>242.46509040887622</c:v>
                </c:pt>
                <c:pt idx="41">
                  <c:v>248.36240381259324</c:v>
                </c:pt>
                <c:pt idx="42">
                  <c:v>254.02416692572248</c:v>
                </c:pt>
                <c:pt idx="43">
                  <c:v>259.45437045325599</c:v>
                </c:pt>
                <c:pt idx="44">
                  <c:v>264.72545854576401</c:v>
                </c:pt>
                <c:pt idx="45">
                  <c:v>269.84486575047276</c:v>
                </c:pt>
                <c:pt idx="46">
                  <c:v>274.85309738787998</c:v>
                </c:pt>
                <c:pt idx="47">
                  <c:v>279.77510280881813</c:v>
                </c:pt>
                <c:pt idx="48">
                  <c:v>284.71613837950065</c:v>
                </c:pt>
                <c:pt idx="49">
                  <c:v>289.75099723634003</c:v>
                </c:pt>
                <c:pt idx="50">
                  <c:v>295.96508640767189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83-4AC9-A97F-B2DD24F48CB4}"/>
            </c:ext>
          </c:extLst>
        </c:ser>
        <c:ser>
          <c:idx val="2"/>
          <c:order val="1"/>
          <c:tx>
            <c:strRef>
              <c:f>List1!$B$6</c:f>
              <c:strCache>
                <c:ptCount val="1"/>
                <c:pt idx="0">
                  <c:v>Dluh při nulovém reálném dlouhodobém úroku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  <a:effectLst/>
          </c:spPr>
          <c:cat>
            <c:numRef>
              <c:f>List1!$D$4:$BB$4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</c:numRef>
          </c:cat>
          <c:val>
            <c:numRef>
              <c:f>List1!$D$6:$BB$6</c:f>
              <c:numCache>
                <c:formatCode>#,##0.00</c:formatCode>
                <c:ptCount val="51"/>
                <c:pt idx="0">
                  <c:v>42.7</c:v>
                </c:pt>
                <c:pt idx="1">
                  <c:v>44.324043161067962</c:v>
                </c:pt>
                <c:pt idx="2">
                  <c:v>46.239198657283161</c:v>
                </c:pt>
                <c:pt idx="3">
                  <c:v>48.142643670656099</c:v>
                </c:pt>
                <c:pt idx="4">
                  <c:v>50.165837231408346</c:v>
                </c:pt>
                <c:pt idx="5">
                  <c:v>52.252061853816848</c:v>
                </c:pt>
                <c:pt idx="6">
                  <c:v>54.141123530677788</c:v>
                </c:pt>
                <c:pt idx="7">
                  <c:v>56.153784570501877</c:v>
                </c:pt>
                <c:pt idx="8">
                  <c:v>58.24976837806102</c:v>
                </c:pt>
                <c:pt idx="9">
                  <c:v>60.294198506088314</c:v>
                </c:pt>
                <c:pt idx="10">
                  <c:v>62.499934999227548</c:v>
                </c:pt>
                <c:pt idx="11">
                  <c:v>64.789002808037566</c:v>
                </c:pt>
                <c:pt idx="12">
                  <c:v>67.283637332537708</c:v>
                </c:pt>
                <c:pt idx="13">
                  <c:v>69.95750118662464</c:v>
                </c:pt>
                <c:pt idx="14">
                  <c:v>72.872839201794221</c:v>
                </c:pt>
                <c:pt idx="15">
                  <c:v>76.018310755063965</c:v>
                </c:pt>
                <c:pt idx="16">
                  <c:v>79.489258030699531</c:v>
                </c:pt>
                <c:pt idx="17">
                  <c:v>83.343634826897741</c:v>
                </c:pt>
                <c:pt idx="18">
                  <c:v>87.595301966460738</c:v>
                </c:pt>
                <c:pt idx="19">
                  <c:v>92.183224579653583</c:v>
                </c:pt>
                <c:pt idx="20">
                  <c:v>97.08108684869147</c:v>
                </c:pt>
                <c:pt idx="21">
                  <c:v>102.25809868627296</c:v>
                </c:pt>
                <c:pt idx="22">
                  <c:v>107.54484625846894</c:v>
                </c:pt>
                <c:pt idx="23">
                  <c:v>113.15199932722126</c:v>
                </c:pt>
                <c:pt idx="24">
                  <c:v>118.82146300241008</c:v>
                </c:pt>
                <c:pt idx="25">
                  <c:v>124.56154098647937</c:v>
                </c:pt>
                <c:pt idx="26">
                  <c:v>130.43278951598265</c:v>
                </c:pt>
                <c:pt idx="27">
                  <c:v>136.44933730379131</c:v>
                </c:pt>
                <c:pt idx="28">
                  <c:v>142.62411842810957</c:v>
                </c:pt>
                <c:pt idx="29">
                  <c:v>148.94038670445104</c:v>
                </c:pt>
                <c:pt idx="30">
                  <c:v>155.3689712272006</c:v>
                </c:pt>
                <c:pt idx="31">
                  <c:v>161.91039455769447</c:v>
                </c:pt>
                <c:pt idx="32">
                  <c:v>168.56321949346054</c:v>
                </c:pt>
                <c:pt idx="33">
                  <c:v>175.27222823354919</c:v>
                </c:pt>
                <c:pt idx="34">
                  <c:v>182.04347084252981</c:v>
                </c:pt>
                <c:pt idx="35">
                  <c:v>188.79854448906229</c:v>
                </c:pt>
                <c:pt idx="36">
                  <c:v>195.39492620754953</c:v>
                </c:pt>
                <c:pt idx="37">
                  <c:v>201.77509265547005</c:v>
                </c:pt>
                <c:pt idx="38">
                  <c:v>207.74336716615667</c:v>
                </c:pt>
                <c:pt idx="39">
                  <c:v>213.2578984049668</c:v>
                </c:pt>
                <c:pt idx="40">
                  <c:v>218.38769011851667</c:v>
                </c:pt>
                <c:pt idx="41">
                  <c:v>223.2258034581991</c:v>
                </c:pt>
                <c:pt idx="42">
                  <c:v>227.81583038921721</c:v>
                </c:pt>
                <c:pt idx="43">
                  <c:v>232.16210968103161</c:v>
                </c:pt>
                <c:pt idx="44">
                  <c:v>236.33087927754636</c:v>
                </c:pt>
                <c:pt idx="45">
                  <c:v>240.33004310577448</c:v>
                </c:pt>
                <c:pt idx="46">
                  <c:v>244.19766069782003</c:v>
                </c:pt>
                <c:pt idx="47">
                  <c:v>247.95780729168584</c:v>
                </c:pt>
                <c:pt idx="48">
                  <c:v>251.70836919023498</c:v>
                </c:pt>
                <c:pt idx="49">
                  <c:v>255.51584071070749</c:v>
                </c:pt>
                <c:pt idx="50">
                  <c:v>260.45718047329876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83-4AC9-A97F-B2DD24F48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719624"/>
        <c:axId val="126720016"/>
      </c:areaChart>
      <c:lineChart>
        <c:grouping val="standard"/>
        <c:varyColors val="0"/>
        <c:ser>
          <c:idx val="3"/>
          <c:order val="2"/>
          <c:tx>
            <c:strRef>
              <c:f>List1!$B$7</c:f>
              <c:strCache>
                <c:ptCount val="1"/>
                <c:pt idx="0">
                  <c:v>Hranice dluhové brzdy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List1!$D$4:$BB$4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</c:numRef>
          </c:cat>
          <c:val>
            <c:numRef>
              <c:f>List1!$D$7:$BB$7</c:f>
              <c:numCache>
                <c:formatCode>#,##0.00</c:formatCode>
                <c:ptCount val="51"/>
                <c:pt idx="0">
                  <c:v>55</c:v>
                </c:pt>
                <c:pt idx="1">
                  <c:v>55</c:v>
                </c:pt>
                <c:pt idx="2">
                  <c:v>55</c:v>
                </c:pt>
                <c:pt idx="3">
                  <c:v>55</c:v>
                </c:pt>
                <c:pt idx="4">
                  <c:v>55</c:v>
                </c:pt>
                <c:pt idx="5">
                  <c:v>55</c:v>
                </c:pt>
                <c:pt idx="6">
                  <c:v>55</c:v>
                </c:pt>
                <c:pt idx="7">
                  <c:v>55</c:v>
                </c:pt>
                <c:pt idx="8">
                  <c:v>55</c:v>
                </c:pt>
                <c:pt idx="9">
                  <c:v>55</c:v>
                </c:pt>
                <c:pt idx="10">
                  <c:v>55</c:v>
                </c:pt>
                <c:pt idx="11">
                  <c:v>55</c:v>
                </c:pt>
                <c:pt idx="12">
                  <c:v>55</c:v>
                </c:pt>
                <c:pt idx="13">
                  <c:v>55</c:v>
                </c:pt>
                <c:pt idx="14">
                  <c:v>55</c:v>
                </c:pt>
                <c:pt idx="15">
                  <c:v>55</c:v>
                </c:pt>
                <c:pt idx="16">
                  <c:v>55</c:v>
                </c:pt>
                <c:pt idx="17">
                  <c:v>55</c:v>
                </c:pt>
                <c:pt idx="18">
                  <c:v>55</c:v>
                </c:pt>
                <c:pt idx="19">
                  <c:v>55</c:v>
                </c:pt>
                <c:pt idx="20">
                  <c:v>55</c:v>
                </c:pt>
                <c:pt idx="21">
                  <c:v>55</c:v>
                </c:pt>
                <c:pt idx="22">
                  <c:v>55</c:v>
                </c:pt>
                <c:pt idx="23">
                  <c:v>55</c:v>
                </c:pt>
                <c:pt idx="24">
                  <c:v>55</c:v>
                </c:pt>
                <c:pt idx="25">
                  <c:v>55</c:v>
                </c:pt>
                <c:pt idx="26">
                  <c:v>55</c:v>
                </c:pt>
                <c:pt idx="27">
                  <c:v>55</c:v>
                </c:pt>
                <c:pt idx="28">
                  <c:v>55</c:v>
                </c:pt>
                <c:pt idx="29">
                  <c:v>55</c:v>
                </c:pt>
                <c:pt idx="30">
                  <c:v>55</c:v>
                </c:pt>
                <c:pt idx="31">
                  <c:v>55</c:v>
                </c:pt>
                <c:pt idx="32">
                  <c:v>55</c:v>
                </c:pt>
                <c:pt idx="33">
                  <c:v>55</c:v>
                </c:pt>
                <c:pt idx="34">
                  <c:v>55</c:v>
                </c:pt>
                <c:pt idx="35">
                  <c:v>55</c:v>
                </c:pt>
                <c:pt idx="36">
                  <c:v>55</c:v>
                </c:pt>
                <c:pt idx="37">
                  <c:v>55</c:v>
                </c:pt>
                <c:pt idx="38">
                  <c:v>55</c:v>
                </c:pt>
                <c:pt idx="39">
                  <c:v>55</c:v>
                </c:pt>
                <c:pt idx="40">
                  <c:v>55</c:v>
                </c:pt>
                <c:pt idx="41">
                  <c:v>55</c:v>
                </c:pt>
                <c:pt idx="42">
                  <c:v>55</c:v>
                </c:pt>
                <c:pt idx="43">
                  <c:v>55</c:v>
                </c:pt>
                <c:pt idx="44">
                  <c:v>55</c:v>
                </c:pt>
                <c:pt idx="45">
                  <c:v>55</c:v>
                </c:pt>
                <c:pt idx="46">
                  <c:v>55</c:v>
                </c:pt>
                <c:pt idx="47">
                  <c:v>55</c:v>
                </c:pt>
                <c:pt idx="48">
                  <c:v>55</c:v>
                </c:pt>
                <c:pt idx="49">
                  <c:v>55</c:v>
                </c:pt>
                <c:pt idx="50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83-4AC9-A97F-B2DD24F48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719624"/>
        <c:axId val="126720016"/>
      </c:lineChart>
      <c:catAx>
        <c:axId val="12671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26720016"/>
        <c:crosses val="autoZero"/>
        <c:auto val="1"/>
        <c:lblAlgn val="ctr"/>
        <c:lblOffset val="100"/>
        <c:tickLblSkip val="10"/>
        <c:noMultiLvlLbl val="0"/>
      </c:catAx>
      <c:valAx>
        <c:axId val="126720016"/>
        <c:scaling>
          <c:orientation val="minMax"/>
          <c:max val="3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/>
                  <a:t>% HDP</a:t>
                </a:r>
              </a:p>
            </c:rich>
          </c:tx>
          <c:layout>
            <c:manualLayout>
              <c:xMode val="edge"/>
              <c:yMode val="edge"/>
              <c:x val="4.4651737722967389E-3"/>
              <c:y val="0.440532760789142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1267196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843073847104697"/>
          <c:y val="9.4236628660321883E-2"/>
          <c:w val="0.7027986281267784"/>
          <c:h val="0.292037578347443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/>
              <a:t>Srovnání projekcí dluhu NRR (základní scénář)</a:t>
            </a:r>
          </a:p>
        </c:rich>
      </c:tx>
      <c:layout>
        <c:manualLayout>
          <c:xMode val="edge"/>
          <c:yMode val="edge"/>
          <c:x val="0.11554309828926096"/>
          <c:y val="2.02035432720753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871823144134217"/>
          <c:y val="9.2030259356373462E-2"/>
          <c:w val="0.82515293417729885"/>
          <c:h val="0.83391939931495807"/>
        </c:manualLayout>
      </c:layout>
      <c:lineChart>
        <c:grouping val="standard"/>
        <c:varyColors val="0"/>
        <c:ser>
          <c:idx val="3"/>
          <c:order val="0"/>
          <c:tx>
            <c:strRef>
              <c:f>list!$B$1</c:f>
              <c:strCache>
                <c:ptCount val="1"/>
                <c:pt idx="0">
                  <c:v>Projekce 2022</c:v>
                </c:pt>
              </c:strCache>
            </c:strRef>
          </c:tx>
          <c:spPr>
            <a:ln w="539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list!$A$5:$A$55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  <c:extLst/>
            </c:numRef>
          </c:cat>
          <c:val>
            <c:numRef>
              <c:f>list!$B$5:$B$55</c:f>
              <c:numCache>
                <c:formatCode>0.00</c:formatCode>
                <c:ptCount val="51"/>
                <c:pt idx="0">
                  <c:v>42.7</c:v>
                </c:pt>
                <c:pt idx="1">
                  <c:v>44.379224630216811</c:v>
                </c:pt>
                <c:pt idx="2">
                  <c:v>46.379174246340625</c:v>
                </c:pt>
                <c:pt idx="3">
                  <c:v>48.398492320822015</c:v>
                </c:pt>
                <c:pt idx="4">
                  <c:v>50.571854790636571</c:v>
                </c:pt>
                <c:pt idx="5">
                  <c:v>52.84491483735767</c:v>
                </c:pt>
                <c:pt idx="6">
                  <c:v>54.956887609560383</c:v>
                </c:pt>
                <c:pt idx="7">
                  <c:v>57.234424353154459</c:v>
                </c:pt>
                <c:pt idx="8">
                  <c:v>59.639053403741755</c:v>
                </c:pt>
                <c:pt idx="9">
                  <c:v>62.035973363713381</c:v>
                </c:pt>
                <c:pt idx="10">
                  <c:v>64.604877938505354</c:v>
                </c:pt>
                <c:pt idx="11">
                  <c:v>67.266690849860851</c:v>
                </c:pt>
                <c:pt idx="12">
                  <c:v>70.14849792769941</c:v>
                </c:pt>
                <c:pt idx="13">
                  <c:v>73.223866652927015</c:v>
                </c:pt>
                <c:pt idx="14">
                  <c:v>76.558510678033713</c:v>
                </c:pt>
                <c:pt idx="15">
                  <c:v>80.141215184034806</c:v>
                </c:pt>
                <c:pt idx="16">
                  <c:v>84.072255218731215</c:v>
                </c:pt>
                <c:pt idx="17">
                  <c:v>88.413059612292756</c:v>
                </c:pt>
                <c:pt idx="18">
                  <c:v>93.179484294226981</c:v>
                </c:pt>
                <c:pt idx="19">
                  <c:v>98.309361608005872</c:v>
                </c:pt>
                <c:pt idx="20">
                  <c:v>103.77729829506112</c:v>
                </c:pt>
                <c:pt idx="21">
                  <c:v>109.55297558939476</c:v>
                </c:pt>
                <c:pt idx="22">
                  <c:v>115.45811199643107</c:v>
                </c:pt>
                <c:pt idx="23">
                  <c:v>121.72070944613337</c:v>
                </c:pt>
                <c:pt idx="24">
                  <c:v>128.0676801323456</c:v>
                </c:pt>
                <c:pt idx="25">
                  <c:v>134.51022060726649</c:v>
                </c:pt>
                <c:pt idx="26">
                  <c:v>141.11455709585937</c:v>
                </c:pt>
                <c:pt idx="27">
                  <c:v>147.89665271856421</c:v>
                </c:pt>
                <c:pt idx="28">
                  <c:v>154.87153473092482</c:v>
                </c:pt>
                <c:pt idx="29">
                  <c:v>162.02259381524487</c:v>
                </c:pt>
                <c:pt idx="30">
                  <c:v>169.31979232144508</c:v>
                </c:pt>
                <c:pt idx="31">
                  <c:v>176.76482397044083</c:v>
                </c:pt>
                <c:pt idx="32">
                  <c:v>184.35715463303049</c:v>
                </c:pt>
                <c:pt idx="33">
                  <c:v>192.03809808198372</c:v>
                </c:pt>
                <c:pt idx="34">
                  <c:v>199.81525752434533</c:v>
                </c:pt>
                <c:pt idx="35">
                  <c:v>207.60443526994158</c:v>
                </c:pt>
                <c:pt idx="36">
                  <c:v>215.25134720956046</c:v>
                </c:pt>
                <c:pt idx="37">
                  <c:v>222.69419389158782</c:v>
                </c:pt>
                <c:pt idx="38">
                  <c:v>229.72030774299566</c:v>
                </c:pt>
                <c:pt idx="39">
                  <c:v>236.28510837423977</c:v>
                </c:pt>
                <c:pt idx="40">
                  <c:v>242.46509040887622</c:v>
                </c:pt>
                <c:pt idx="41">
                  <c:v>248.36240381259324</c:v>
                </c:pt>
                <c:pt idx="42">
                  <c:v>254.02416692572248</c:v>
                </c:pt>
                <c:pt idx="43">
                  <c:v>259.45437045325599</c:v>
                </c:pt>
                <c:pt idx="44">
                  <c:v>264.72545854576401</c:v>
                </c:pt>
                <c:pt idx="45">
                  <c:v>269.84486575047276</c:v>
                </c:pt>
                <c:pt idx="46">
                  <c:v>274.85309738787998</c:v>
                </c:pt>
                <c:pt idx="47">
                  <c:v>279.77510280881813</c:v>
                </c:pt>
                <c:pt idx="48">
                  <c:v>284.71613837950065</c:v>
                </c:pt>
                <c:pt idx="49">
                  <c:v>289.75099723634003</c:v>
                </c:pt>
                <c:pt idx="50">
                  <c:v>295.96508640767189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3788-4A36-B1AA-1368B5EEA812}"/>
            </c:ext>
          </c:extLst>
        </c:ser>
        <c:ser>
          <c:idx val="0"/>
          <c:order val="1"/>
          <c:tx>
            <c:strRef>
              <c:f>list!$C$1</c:f>
              <c:strCache>
                <c:ptCount val="1"/>
                <c:pt idx="0">
                  <c:v>Projekce 2021</c:v>
                </c:pt>
              </c:strCache>
            </c:strRef>
          </c:tx>
          <c:spPr>
            <a:ln w="50800" cap="rnd">
              <a:solidFill>
                <a:srgbClr val="E6292E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list!$A$5:$A$55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  <c:extLst/>
            </c:numRef>
          </c:cat>
          <c:val>
            <c:numRef>
              <c:f>list!$C$5:$C$55</c:f>
              <c:numCache>
                <c:formatCode>0.00</c:formatCode>
                <c:ptCount val="51"/>
                <c:pt idx="0">
                  <c:v>48.604483947464409</c:v>
                </c:pt>
                <c:pt idx="1">
                  <c:v>52.190166253963639</c:v>
                </c:pt>
                <c:pt idx="2">
                  <c:v>55.220542489458126</c:v>
                </c:pt>
                <c:pt idx="3">
                  <c:v>57.931965637833983</c:v>
                </c:pt>
                <c:pt idx="4">
                  <c:v>60.398083651099796</c:v>
                </c:pt>
                <c:pt idx="5">
                  <c:v>63.000786325352244</c:v>
                </c:pt>
                <c:pt idx="6">
                  <c:v>65.433904959168572</c:v>
                </c:pt>
                <c:pt idx="7">
                  <c:v>68.051654075147908</c:v>
                </c:pt>
                <c:pt idx="8">
                  <c:v>70.805993784680354</c:v>
                </c:pt>
                <c:pt idx="9">
                  <c:v>73.545193850117016</c:v>
                </c:pt>
                <c:pt idx="10">
                  <c:v>76.475880648073897</c:v>
                </c:pt>
                <c:pt idx="11">
                  <c:v>79.5172436059989</c:v>
                </c:pt>
                <c:pt idx="12">
                  <c:v>82.844761764483778</c:v>
                </c:pt>
                <c:pt idx="13">
                  <c:v>86.387498383318103</c:v>
                </c:pt>
                <c:pt idx="14">
                  <c:v>90.212209342407277</c:v>
                </c:pt>
                <c:pt idx="15">
                  <c:v>94.311926124036191</c:v>
                </c:pt>
                <c:pt idx="16">
                  <c:v>98.800378116548501</c:v>
                </c:pt>
                <c:pt idx="17">
                  <c:v>103.75553595771068</c:v>
                </c:pt>
                <c:pt idx="18">
                  <c:v>109.17511043817346</c:v>
                </c:pt>
                <c:pt idx="19">
                  <c:v>114.99789919654913</c:v>
                </c:pt>
                <c:pt idx="20">
                  <c:v>121.19495349344044</c:v>
                </c:pt>
                <c:pt idx="21">
                  <c:v>127.72458855009089</c:v>
                </c:pt>
                <c:pt idx="22">
                  <c:v>134.58136672919645</c:v>
                </c:pt>
                <c:pt idx="23">
                  <c:v>141.6806164637417</c:v>
                </c:pt>
                <c:pt idx="24">
                  <c:v>148.89364350834182</c:v>
                </c:pt>
                <c:pt idx="25">
                  <c:v>156.23991502374815</c:v>
                </c:pt>
                <c:pt idx="26">
                  <c:v>163.80124635322335</c:v>
                </c:pt>
                <c:pt idx="27">
                  <c:v>171.59330846018736</c:v>
                </c:pt>
                <c:pt idx="28">
                  <c:v>179.63688742446223</c:v>
                </c:pt>
                <c:pt idx="29">
                  <c:v>187.9162324271314</c:v>
                </c:pt>
                <c:pt idx="30">
                  <c:v>196.39326042896616</c:v>
                </c:pt>
                <c:pt idx="31">
                  <c:v>205.06548158052931</c:v>
                </c:pt>
                <c:pt idx="32">
                  <c:v>213.92376573314783</c:v>
                </c:pt>
                <c:pt idx="33">
                  <c:v>222.88741656744432</c:v>
                </c:pt>
                <c:pt idx="34">
                  <c:v>231.95218656603663</c:v>
                </c:pt>
                <c:pt idx="35">
                  <c:v>241.00745171269904</c:v>
                </c:pt>
                <c:pt idx="36">
                  <c:v>249.86697444131627</c:v>
                </c:pt>
                <c:pt idx="37">
                  <c:v>258.45817736220715</c:v>
                </c:pt>
                <c:pt idx="38">
                  <c:v>266.53211128794908</c:v>
                </c:pt>
                <c:pt idx="39">
                  <c:v>274.04646305638352</c:v>
                </c:pt>
                <c:pt idx="40">
                  <c:v>281.08945108065581</c:v>
                </c:pt>
                <c:pt idx="41">
                  <c:v>287.77502229114697</c:v>
                </c:pt>
                <c:pt idx="42">
                  <c:v>294.16805913191172</c:v>
                </c:pt>
                <c:pt idx="43">
                  <c:v>300.28434323217681</c:v>
                </c:pt>
                <c:pt idx="44">
                  <c:v>306.2019011600924</c:v>
                </c:pt>
                <c:pt idx="45">
                  <c:v>311.94261526903938</c:v>
                </c:pt>
                <c:pt idx="46">
                  <c:v>317.53413702666222</c:v>
                </c:pt>
                <c:pt idx="47">
                  <c:v>323.02910579532909</c:v>
                </c:pt>
                <c:pt idx="48">
                  <c:v>328.58049688217784</c:v>
                </c:pt>
                <c:pt idx="49">
                  <c:v>334.07767355657188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3788-4A36-B1AA-1368B5EEA812}"/>
            </c:ext>
          </c:extLst>
        </c:ser>
        <c:ser>
          <c:idx val="1"/>
          <c:order val="2"/>
          <c:tx>
            <c:strRef>
              <c:f>list!$D$1</c:f>
              <c:strCache>
                <c:ptCount val="1"/>
                <c:pt idx="0">
                  <c:v>Projekce 2020</c:v>
                </c:pt>
              </c:strCache>
            </c:strRef>
          </c:tx>
          <c:spPr>
            <a:ln w="508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list!$A$5:$A$55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  <c:extLst/>
            </c:numRef>
          </c:cat>
          <c:val>
            <c:numRef>
              <c:f>list!$D$5:$D$55</c:f>
              <c:numCache>
                <c:formatCode>0.00</c:formatCode>
                <c:ptCount val="51"/>
                <c:pt idx="0">
                  <c:v>36.324588649371776</c:v>
                </c:pt>
                <c:pt idx="1">
                  <c:v>35.503801354486193</c:v>
                </c:pt>
                <c:pt idx="2">
                  <c:v>35.018922766912112</c:v>
                </c:pt>
                <c:pt idx="3">
                  <c:v>34.499208169961108</c:v>
                </c:pt>
                <c:pt idx="4">
                  <c:v>34.191080764890422</c:v>
                </c:pt>
                <c:pt idx="5">
                  <c:v>34.043225128291994</c:v>
                </c:pt>
                <c:pt idx="6">
                  <c:v>33.879273226506463</c:v>
                </c:pt>
                <c:pt idx="7">
                  <c:v>33.908463504967699</c:v>
                </c:pt>
                <c:pt idx="8">
                  <c:v>34.040010953531457</c:v>
                </c:pt>
                <c:pt idx="9">
                  <c:v>34.211131155498492</c:v>
                </c:pt>
                <c:pt idx="10">
                  <c:v>34.571819743807112</c:v>
                </c:pt>
                <c:pt idx="11">
                  <c:v>35.07762670394898</c:v>
                </c:pt>
                <c:pt idx="12">
                  <c:v>35.82237943448537</c:v>
                </c:pt>
                <c:pt idx="13">
                  <c:v>36.785849430246358</c:v>
                </c:pt>
                <c:pt idx="14">
                  <c:v>38.009029849556896</c:v>
                </c:pt>
                <c:pt idx="15">
                  <c:v>39.502156300706396</c:v>
                </c:pt>
                <c:pt idx="16">
                  <c:v>41.334967845851672</c:v>
                </c:pt>
                <c:pt idx="17">
                  <c:v>43.568767737502441</c:v>
                </c:pt>
                <c:pt idx="18">
                  <c:v>46.219266695493694</c:v>
                </c:pt>
                <c:pt idx="19">
                  <c:v>49.258469201105491</c:v>
                </c:pt>
                <c:pt idx="20">
                  <c:v>52.672150926926861</c:v>
                </c:pt>
                <c:pt idx="21">
                  <c:v>56.442895637466663</c:v>
                </c:pt>
                <c:pt idx="22">
                  <c:v>60.547941513499993</c:v>
                </c:pt>
                <c:pt idx="23">
                  <c:v>64.939590683326216</c:v>
                </c:pt>
                <c:pt idx="24">
                  <c:v>69.529887752825914</c:v>
                </c:pt>
                <c:pt idx="25">
                  <c:v>74.310711941393393</c:v>
                </c:pt>
                <c:pt idx="26">
                  <c:v>79.317412144047935</c:v>
                </c:pt>
                <c:pt idx="27">
                  <c:v>84.556150290132479</c:v>
                </c:pt>
                <c:pt idx="28">
                  <c:v>90.044487391758437</c:v>
                </c:pt>
                <c:pt idx="29">
                  <c:v>95.771885472351229</c:v>
                </c:pt>
                <c:pt idx="30">
                  <c:v>101.71163035867319</c:v>
                </c:pt>
                <c:pt idx="31">
                  <c:v>107.85707827341568</c:v>
                </c:pt>
                <c:pt idx="32">
                  <c:v>114.20332491925558</c:v>
                </c:pt>
                <c:pt idx="33">
                  <c:v>120.69407540729901</c:v>
                </c:pt>
                <c:pt idx="34">
                  <c:v>127.32219232386871</c:v>
                </c:pt>
                <c:pt idx="35">
                  <c:v>134.016406025636</c:v>
                </c:pt>
                <c:pt idx="36">
                  <c:v>140.650800076298</c:v>
                </c:pt>
                <c:pt idx="37">
                  <c:v>147.16814006192095</c:v>
                </c:pt>
                <c:pt idx="38">
                  <c:v>153.39064329333664</c:v>
                </c:pt>
                <c:pt idx="39">
                  <c:v>159.26459675004469</c:v>
                </c:pt>
                <c:pt idx="40">
                  <c:v>164.82256685148485</c:v>
                </c:pt>
                <c:pt idx="41">
                  <c:v>170.12122380389664</c:v>
                </c:pt>
                <c:pt idx="42">
                  <c:v>175.19172608736463</c:v>
                </c:pt>
                <c:pt idx="43">
                  <c:v>180.03445352493353</c:v>
                </c:pt>
                <c:pt idx="44">
                  <c:v>184.69414644329512</c:v>
                </c:pt>
                <c:pt idx="45">
                  <c:v>189.17776173834548</c:v>
                </c:pt>
                <c:pt idx="46">
                  <c:v>193.51737024491854</c:v>
                </c:pt>
                <c:pt idx="47">
                  <c:v>197.75747514933192</c:v>
                </c:pt>
                <c:pt idx="48">
                  <c:v>202.00990930740994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3788-4A36-B1AA-1368B5EEA812}"/>
            </c:ext>
          </c:extLst>
        </c:ser>
        <c:ser>
          <c:idx val="2"/>
          <c:order val="3"/>
          <c:tx>
            <c:strRef>
              <c:f>list!$E$1</c:f>
              <c:strCache>
                <c:ptCount val="1"/>
                <c:pt idx="0">
                  <c:v>Projekce 2019</c:v>
                </c:pt>
              </c:strCache>
            </c:strRef>
          </c:tx>
          <c:spPr>
            <a:ln w="50800" cap="rnd">
              <a:solidFill>
                <a:srgbClr val="A5A5A5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list!$A$5:$A$55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  <c:extLst/>
            </c:numRef>
          </c:cat>
          <c:val>
            <c:numRef>
              <c:f>list!$E$5:$E$55</c:f>
              <c:numCache>
                <c:formatCode>0.00</c:formatCode>
                <c:ptCount val="51"/>
                <c:pt idx="0">
                  <c:v>26.338982595669215</c:v>
                </c:pt>
                <c:pt idx="1">
                  <c:v>25.165332754021257</c:v>
                </c:pt>
                <c:pt idx="2">
                  <c:v>24.444790940474853</c:v>
                </c:pt>
                <c:pt idx="3">
                  <c:v>23.721465111193222</c:v>
                </c:pt>
                <c:pt idx="4">
                  <c:v>23.183415620430605</c:v>
                </c:pt>
                <c:pt idx="5">
                  <c:v>22.802680224533145</c:v>
                </c:pt>
                <c:pt idx="6">
                  <c:v>22.403711113447283</c:v>
                </c:pt>
                <c:pt idx="7">
                  <c:v>22.127587060585228</c:v>
                </c:pt>
                <c:pt idx="8">
                  <c:v>21.98793799191187</c:v>
                </c:pt>
                <c:pt idx="9">
                  <c:v>22.033533442692764</c:v>
                </c:pt>
                <c:pt idx="10">
                  <c:v>22.242274667061444</c:v>
                </c:pt>
                <c:pt idx="11">
                  <c:v>22.616580861406749</c:v>
                </c:pt>
                <c:pt idx="12">
                  <c:v>23.218835021087184</c:v>
                </c:pt>
                <c:pt idx="13">
                  <c:v>24.035098867879757</c:v>
                </c:pt>
                <c:pt idx="14">
                  <c:v>25.094724636407214</c:v>
                </c:pt>
                <c:pt idx="15">
                  <c:v>26.404490556390755</c:v>
                </c:pt>
                <c:pt idx="16">
                  <c:v>28.018721530721443</c:v>
                </c:pt>
                <c:pt idx="17">
                  <c:v>29.987600242299123</c:v>
                </c:pt>
                <c:pt idx="18">
                  <c:v>32.33027062133371</c:v>
                </c:pt>
                <c:pt idx="19">
                  <c:v>35.048652010692294</c:v>
                </c:pt>
                <c:pt idx="20">
                  <c:v>38.125198641435439</c:v>
                </c:pt>
                <c:pt idx="21">
                  <c:v>41.539652858096851</c:v>
                </c:pt>
                <c:pt idx="22">
                  <c:v>45.277551859320575</c:v>
                </c:pt>
                <c:pt idx="23">
                  <c:v>49.300797133066332</c:v>
                </c:pt>
                <c:pt idx="24">
                  <c:v>53.54092067862458</c:v>
                </c:pt>
                <c:pt idx="25">
                  <c:v>57.972551356650847</c:v>
                </c:pt>
                <c:pt idx="26">
                  <c:v>62.618496052415914</c:v>
                </c:pt>
                <c:pt idx="27">
                  <c:v>67.491738007826953</c:v>
                </c:pt>
                <c:pt idx="28">
                  <c:v>72.589897955069972</c:v>
                </c:pt>
                <c:pt idx="29">
                  <c:v>77.903116411337265</c:v>
                </c:pt>
                <c:pt idx="30">
                  <c:v>83.420218961719812</c:v>
                </c:pt>
                <c:pt idx="31">
                  <c:v>89.126932054148696</c:v>
                </c:pt>
                <c:pt idx="32">
                  <c:v>95.018495966564501</c:v>
                </c:pt>
                <c:pt idx="33">
                  <c:v>101.06098030559161</c:v>
                </c:pt>
                <c:pt idx="34">
                  <c:v>107.2275218624181</c:v>
                </c:pt>
                <c:pt idx="35">
                  <c:v>113.46617514349757</c:v>
                </c:pt>
                <c:pt idx="36">
                  <c:v>119.67875524627422</c:v>
                </c:pt>
                <c:pt idx="37">
                  <c:v>125.79040045611008</c:v>
                </c:pt>
                <c:pt idx="38">
                  <c:v>131.68378099300497</c:v>
                </c:pt>
                <c:pt idx="39">
                  <c:v>137.28549087275366</c:v>
                </c:pt>
                <c:pt idx="40">
                  <c:v>142.61838171721391</c:v>
                </c:pt>
                <c:pt idx="41">
                  <c:v>147.73275730194339</c:v>
                </c:pt>
                <c:pt idx="42">
                  <c:v>152.66313756310552</c:v>
                </c:pt>
                <c:pt idx="43">
                  <c:v>157.40918423473832</c:v>
                </c:pt>
                <c:pt idx="44">
                  <c:v>162.00668028564147</c:v>
                </c:pt>
                <c:pt idx="45">
                  <c:v>166.47870913835422</c:v>
                </c:pt>
                <c:pt idx="46">
                  <c:v>170.86252699926499</c:v>
                </c:pt>
                <c:pt idx="47">
                  <c:v>175.21981783040036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3-3788-4A36-B1AA-1368B5EEA812}"/>
            </c:ext>
          </c:extLst>
        </c:ser>
        <c:ser>
          <c:idx val="4"/>
          <c:order val="4"/>
          <c:tx>
            <c:strRef>
              <c:f>list!$F$1</c:f>
              <c:strCache>
                <c:ptCount val="1"/>
                <c:pt idx="0">
                  <c:v>Hranice dluhové brzdy 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list!$A$5:$A$55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  <c:extLst/>
            </c:numRef>
          </c:cat>
          <c:val>
            <c:numRef>
              <c:f>list!$F$5:$F$55</c:f>
              <c:numCache>
                <c:formatCode>0.00</c:formatCode>
                <c:ptCount val="51"/>
                <c:pt idx="0">
                  <c:v>55</c:v>
                </c:pt>
                <c:pt idx="1">
                  <c:v>55</c:v>
                </c:pt>
                <c:pt idx="2">
                  <c:v>55</c:v>
                </c:pt>
                <c:pt idx="3">
                  <c:v>55</c:v>
                </c:pt>
                <c:pt idx="4">
                  <c:v>55</c:v>
                </c:pt>
                <c:pt idx="5">
                  <c:v>55</c:v>
                </c:pt>
                <c:pt idx="6">
                  <c:v>55</c:v>
                </c:pt>
                <c:pt idx="7">
                  <c:v>55</c:v>
                </c:pt>
                <c:pt idx="8">
                  <c:v>55</c:v>
                </c:pt>
                <c:pt idx="9">
                  <c:v>55</c:v>
                </c:pt>
                <c:pt idx="10">
                  <c:v>55</c:v>
                </c:pt>
                <c:pt idx="11">
                  <c:v>55</c:v>
                </c:pt>
                <c:pt idx="12">
                  <c:v>55</c:v>
                </c:pt>
                <c:pt idx="13">
                  <c:v>55</c:v>
                </c:pt>
                <c:pt idx="14">
                  <c:v>55</c:v>
                </c:pt>
                <c:pt idx="15">
                  <c:v>55</c:v>
                </c:pt>
                <c:pt idx="16">
                  <c:v>55</c:v>
                </c:pt>
                <c:pt idx="17">
                  <c:v>55</c:v>
                </c:pt>
                <c:pt idx="18">
                  <c:v>55</c:v>
                </c:pt>
                <c:pt idx="19">
                  <c:v>55</c:v>
                </c:pt>
                <c:pt idx="20">
                  <c:v>55</c:v>
                </c:pt>
                <c:pt idx="21">
                  <c:v>55</c:v>
                </c:pt>
                <c:pt idx="22">
                  <c:v>55</c:v>
                </c:pt>
                <c:pt idx="23">
                  <c:v>55</c:v>
                </c:pt>
                <c:pt idx="24">
                  <c:v>55</c:v>
                </c:pt>
                <c:pt idx="25">
                  <c:v>55</c:v>
                </c:pt>
                <c:pt idx="26">
                  <c:v>55</c:v>
                </c:pt>
                <c:pt idx="27">
                  <c:v>55</c:v>
                </c:pt>
                <c:pt idx="28">
                  <c:v>55</c:v>
                </c:pt>
                <c:pt idx="29">
                  <c:v>55</c:v>
                </c:pt>
                <c:pt idx="30">
                  <c:v>55</c:v>
                </c:pt>
                <c:pt idx="31">
                  <c:v>55</c:v>
                </c:pt>
                <c:pt idx="32">
                  <c:v>55</c:v>
                </c:pt>
                <c:pt idx="33">
                  <c:v>55</c:v>
                </c:pt>
                <c:pt idx="34">
                  <c:v>55</c:v>
                </c:pt>
                <c:pt idx="35">
                  <c:v>55</c:v>
                </c:pt>
                <c:pt idx="36">
                  <c:v>55</c:v>
                </c:pt>
                <c:pt idx="37">
                  <c:v>55</c:v>
                </c:pt>
                <c:pt idx="38">
                  <c:v>55</c:v>
                </c:pt>
                <c:pt idx="39">
                  <c:v>55</c:v>
                </c:pt>
                <c:pt idx="40">
                  <c:v>55</c:v>
                </c:pt>
                <c:pt idx="41">
                  <c:v>55</c:v>
                </c:pt>
                <c:pt idx="42">
                  <c:v>55</c:v>
                </c:pt>
                <c:pt idx="43">
                  <c:v>55</c:v>
                </c:pt>
                <c:pt idx="44">
                  <c:v>55</c:v>
                </c:pt>
                <c:pt idx="45">
                  <c:v>55</c:v>
                </c:pt>
                <c:pt idx="46">
                  <c:v>55</c:v>
                </c:pt>
                <c:pt idx="47">
                  <c:v>55</c:v>
                </c:pt>
                <c:pt idx="48">
                  <c:v>55</c:v>
                </c:pt>
                <c:pt idx="49">
                  <c:v>55</c:v>
                </c:pt>
                <c:pt idx="50">
                  <c:v>55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4-3788-4A36-B1AA-1368B5EEA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7821432"/>
        <c:axId val="577816512"/>
      </c:lineChart>
      <c:catAx>
        <c:axId val="577821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77816512"/>
        <c:crosses val="autoZero"/>
        <c:auto val="1"/>
        <c:lblAlgn val="ctr"/>
        <c:lblOffset val="100"/>
        <c:tickLblSkip val="10"/>
        <c:noMultiLvlLbl val="0"/>
      </c:catAx>
      <c:valAx>
        <c:axId val="577816512"/>
        <c:scaling>
          <c:orientation val="minMax"/>
          <c:max val="3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% HDP</a:t>
                </a:r>
              </a:p>
            </c:rich>
          </c:tx>
          <c:layout>
            <c:manualLayout>
              <c:xMode val="edge"/>
              <c:yMode val="edge"/>
              <c:x val="2.5430338855644856E-3"/>
              <c:y val="0.446120051163531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778214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ayout>
        <c:manualLayout>
          <c:xMode val="edge"/>
          <c:yMode val="edge"/>
          <c:x val="0.13159248951263738"/>
          <c:y val="8.7917718663529182E-2"/>
          <c:w val="0.42446118396059929"/>
          <c:h val="0.372027359708051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36889763779527E-2"/>
          <c:y val="2.4645235926034331E-2"/>
          <c:w val="0.75071449402158064"/>
          <c:h val="0.90237907541285511"/>
        </c:manualLayout>
      </c:layout>
      <c:lineChart>
        <c:grouping val="standard"/>
        <c:varyColors val="0"/>
        <c:ser>
          <c:idx val="1"/>
          <c:order val="0"/>
          <c:tx>
            <c:strRef>
              <c:f>List1!$A$4</c:f>
              <c:strCache>
                <c:ptCount val="1"/>
                <c:pt idx="0">
                  <c:v>Ukrajinská varianta</c:v>
                </c:pt>
              </c:strCache>
            </c:strRef>
          </c:tx>
          <c:spPr>
            <a:ln w="53975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List1!$B$2:$AZ$2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</c:numRef>
          </c:cat>
          <c:val>
            <c:numRef>
              <c:f>List1!$B$4:$AZ$4</c:f>
              <c:numCache>
                <c:formatCode>0.0</c:formatCode>
                <c:ptCount val="51"/>
                <c:pt idx="0">
                  <c:v>42.7</c:v>
                </c:pt>
                <c:pt idx="1">
                  <c:v>44.243323297021711</c:v>
                </c:pt>
                <c:pt idx="2">
                  <c:v>46.128407662809217</c:v>
                </c:pt>
                <c:pt idx="3">
                  <c:v>48.057942484791823</c:v>
                </c:pt>
                <c:pt idx="4">
                  <c:v>50.144527204173635</c:v>
                </c:pt>
                <c:pt idx="5">
                  <c:v>52.347289773517083</c:v>
                </c:pt>
                <c:pt idx="6">
                  <c:v>54.406575452770454</c:v>
                </c:pt>
                <c:pt idx="7">
                  <c:v>56.641873861662241</c:v>
                </c:pt>
                <c:pt idx="8">
                  <c:v>59.016112173360632</c:v>
                </c:pt>
                <c:pt idx="9">
                  <c:v>61.388961937459328</c:v>
                </c:pt>
                <c:pt idx="10">
                  <c:v>63.930802279186437</c:v>
                </c:pt>
                <c:pt idx="11">
                  <c:v>66.576118133715767</c:v>
                </c:pt>
                <c:pt idx="12">
                  <c:v>69.449308424832196</c:v>
                </c:pt>
                <c:pt idx="13">
                  <c:v>72.523242349456694</c:v>
                </c:pt>
                <c:pt idx="14">
                  <c:v>75.862202129468102</c:v>
                </c:pt>
                <c:pt idx="15">
                  <c:v>79.453058181700683</c:v>
                </c:pt>
                <c:pt idx="16">
                  <c:v>83.393956234171199</c:v>
                </c:pt>
                <c:pt idx="17">
                  <c:v>87.756858170501786</c:v>
                </c:pt>
                <c:pt idx="18">
                  <c:v>92.55475600707851</c:v>
                </c:pt>
                <c:pt idx="19">
                  <c:v>97.732499105791675</c:v>
                </c:pt>
                <c:pt idx="20">
                  <c:v>103.25984548089505</c:v>
                </c:pt>
                <c:pt idx="21">
                  <c:v>109.11001001733614</c:v>
                </c:pt>
                <c:pt idx="22">
                  <c:v>115.11175713873381</c:v>
                </c:pt>
                <c:pt idx="23">
                  <c:v>121.43259111539713</c:v>
                </c:pt>
                <c:pt idx="24">
                  <c:v>127.84704960321767</c:v>
                </c:pt>
                <c:pt idx="25">
                  <c:v>134.36576557988673</c:v>
                </c:pt>
                <c:pt idx="26">
                  <c:v>141.05305014366832</c:v>
                </c:pt>
                <c:pt idx="27">
                  <c:v>147.92474913083439</c:v>
                </c:pt>
                <c:pt idx="28">
                  <c:v>154.99486344007914</c:v>
                </c:pt>
                <c:pt idx="29">
                  <c:v>162.24662356560589</c:v>
                </c:pt>
                <c:pt idx="30">
                  <c:v>169.64979391303473</c:v>
                </c:pt>
                <c:pt idx="31">
                  <c:v>177.2043989698609</c:v>
                </c:pt>
                <c:pt idx="32">
                  <c:v>184.90825114660095</c:v>
                </c:pt>
                <c:pt idx="33">
                  <c:v>192.70256020117134</c:v>
                </c:pt>
                <c:pt idx="34">
                  <c:v>200.59317245600931</c:v>
                </c:pt>
                <c:pt idx="35">
                  <c:v>208.49506678292599</c:v>
                </c:pt>
                <c:pt idx="36">
                  <c:v>216.25562090660921</c:v>
                </c:pt>
                <c:pt idx="37">
                  <c:v>223.81348042757077</c:v>
                </c:pt>
                <c:pt idx="38">
                  <c:v>230.9588467397374</c:v>
                </c:pt>
                <c:pt idx="39">
                  <c:v>237.6474796247943</c:v>
                </c:pt>
                <c:pt idx="40">
                  <c:v>243.95351708030836</c:v>
                </c:pt>
                <c:pt idx="41">
                  <c:v>249.97612021174376</c:v>
                </c:pt>
                <c:pt idx="42">
                  <c:v>255.75822210505214</c:v>
                </c:pt>
                <c:pt idx="43">
                  <c:v>261.30185862123943</c:v>
                </c:pt>
                <c:pt idx="44">
                  <c:v>266.67942201618854</c:v>
                </c:pt>
                <c:pt idx="45">
                  <c:v>271.90236075763852</c:v>
                </c:pt>
                <c:pt idx="46">
                  <c:v>277.02284030873847</c:v>
                </c:pt>
                <c:pt idx="47">
                  <c:v>282.0937992155084</c:v>
                </c:pt>
                <c:pt idx="48">
                  <c:v>287.19750087940656</c:v>
                </c:pt>
                <c:pt idx="49">
                  <c:v>292.40349597209348</c:v>
                </c:pt>
                <c:pt idx="50">
                  <c:v>297.77467634514591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27-4248-A2FB-223FE5E98ABD}"/>
            </c:ext>
          </c:extLst>
        </c:ser>
        <c:ser>
          <c:idx val="2"/>
          <c:order val="1"/>
          <c:tx>
            <c:strRef>
              <c:f>List1!$A$3</c:f>
              <c:strCache>
                <c:ptCount val="1"/>
                <c:pt idx="0">
                  <c:v>Střední varianta</c:v>
                </c:pt>
              </c:strCache>
            </c:strRef>
          </c:tx>
          <c:spPr>
            <a:ln w="539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List1!$B$2:$AZ$2</c:f>
              <c:numCache>
                <c:formatCode>General</c:formatCode>
                <c:ptCount val="5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  <c:pt idx="11">
                  <c:v>2033</c:v>
                </c:pt>
                <c:pt idx="12">
                  <c:v>2034</c:v>
                </c:pt>
                <c:pt idx="13">
                  <c:v>2035</c:v>
                </c:pt>
                <c:pt idx="14">
                  <c:v>2036</c:v>
                </c:pt>
                <c:pt idx="15">
                  <c:v>2037</c:v>
                </c:pt>
                <c:pt idx="16">
                  <c:v>2038</c:v>
                </c:pt>
                <c:pt idx="17">
                  <c:v>2039</c:v>
                </c:pt>
                <c:pt idx="18">
                  <c:v>2040</c:v>
                </c:pt>
                <c:pt idx="19">
                  <c:v>2041</c:v>
                </c:pt>
                <c:pt idx="20">
                  <c:v>2042</c:v>
                </c:pt>
                <c:pt idx="21">
                  <c:v>2043</c:v>
                </c:pt>
                <c:pt idx="22">
                  <c:v>2044</c:v>
                </c:pt>
                <c:pt idx="23">
                  <c:v>2045</c:v>
                </c:pt>
                <c:pt idx="24">
                  <c:v>2046</c:v>
                </c:pt>
                <c:pt idx="25">
                  <c:v>2047</c:v>
                </c:pt>
                <c:pt idx="26">
                  <c:v>2048</c:v>
                </c:pt>
                <c:pt idx="27">
                  <c:v>2049</c:v>
                </c:pt>
                <c:pt idx="28">
                  <c:v>2050</c:v>
                </c:pt>
                <c:pt idx="29">
                  <c:v>2051</c:v>
                </c:pt>
                <c:pt idx="30">
                  <c:v>2052</c:v>
                </c:pt>
                <c:pt idx="31">
                  <c:v>2053</c:v>
                </c:pt>
                <c:pt idx="32">
                  <c:v>2054</c:v>
                </c:pt>
                <c:pt idx="33">
                  <c:v>2055</c:v>
                </c:pt>
                <c:pt idx="34">
                  <c:v>2056</c:v>
                </c:pt>
                <c:pt idx="35">
                  <c:v>2057</c:v>
                </c:pt>
                <c:pt idx="36">
                  <c:v>2058</c:v>
                </c:pt>
                <c:pt idx="37">
                  <c:v>2059</c:v>
                </c:pt>
                <c:pt idx="38">
                  <c:v>2060</c:v>
                </c:pt>
                <c:pt idx="39">
                  <c:v>2061</c:v>
                </c:pt>
                <c:pt idx="40">
                  <c:v>2062</c:v>
                </c:pt>
                <c:pt idx="41">
                  <c:v>2063</c:v>
                </c:pt>
                <c:pt idx="42">
                  <c:v>2064</c:v>
                </c:pt>
                <c:pt idx="43">
                  <c:v>2065</c:v>
                </c:pt>
                <c:pt idx="44">
                  <c:v>2066</c:v>
                </c:pt>
                <c:pt idx="45">
                  <c:v>2067</c:v>
                </c:pt>
                <c:pt idx="46">
                  <c:v>2068</c:v>
                </c:pt>
                <c:pt idx="47">
                  <c:v>2069</c:v>
                </c:pt>
                <c:pt idx="48">
                  <c:v>2070</c:v>
                </c:pt>
                <c:pt idx="49">
                  <c:v>2071</c:v>
                </c:pt>
                <c:pt idx="50">
                  <c:v>2072</c:v>
                </c:pt>
              </c:numCache>
            </c:numRef>
          </c:cat>
          <c:val>
            <c:numRef>
              <c:f>List1!$B$3:$AZ$3</c:f>
              <c:numCache>
                <c:formatCode>0.0</c:formatCode>
                <c:ptCount val="51"/>
                <c:pt idx="0">
                  <c:v>42.7</c:v>
                </c:pt>
                <c:pt idx="1">
                  <c:v>44.379224630216811</c:v>
                </c:pt>
                <c:pt idx="2">
                  <c:v>46.379174246340625</c:v>
                </c:pt>
                <c:pt idx="3">
                  <c:v>48.398492320822015</c:v>
                </c:pt>
                <c:pt idx="4">
                  <c:v>50.571854790636571</c:v>
                </c:pt>
                <c:pt idx="5">
                  <c:v>52.84491483735767</c:v>
                </c:pt>
                <c:pt idx="6">
                  <c:v>54.956887609560383</c:v>
                </c:pt>
                <c:pt idx="7">
                  <c:v>57.234424353154459</c:v>
                </c:pt>
                <c:pt idx="8">
                  <c:v>59.639053403741755</c:v>
                </c:pt>
                <c:pt idx="9">
                  <c:v>62.035973363713381</c:v>
                </c:pt>
                <c:pt idx="10">
                  <c:v>64.604877938505354</c:v>
                </c:pt>
                <c:pt idx="11">
                  <c:v>67.266690849860851</c:v>
                </c:pt>
                <c:pt idx="12">
                  <c:v>70.14849792769941</c:v>
                </c:pt>
                <c:pt idx="13">
                  <c:v>73.223866652927015</c:v>
                </c:pt>
                <c:pt idx="14">
                  <c:v>76.558510678033713</c:v>
                </c:pt>
                <c:pt idx="15">
                  <c:v>80.141215184034806</c:v>
                </c:pt>
                <c:pt idx="16">
                  <c:v>84.072255218731215</c:v>
                </c:pt>
                <c:pt idx="17">
                  <c:v>88.413059612292756</c:v>
                </c:pt>
                <c:pt idx="18">
                  <c:v>93.179484294226981</c:v>
                </c:pt>
                <c:pt idx="19">
                  <c:v>98.309361608005872</c:v>
                </c:pt>
                <c:pt idx="20">
                  <c:v>103.77729829506112</c:v>
                </c:pt>
                <c:pt idx="21">
                  <c:v>109.55297558939476</c:v>
                </c:pt>
                <c:pt idx="22">
                  <c:v>115.45811199643107</c:v>
                </c:pt>
                <c:pt idx="23">
                  <c:v>121.72070944613337</c:v>
                </c:pt>
                <c:pt idx="24">
                  <c:v>128.0676801323456</c:v>
                </c:pt>
                <c:pt idx="25">
                  <c:v>134.51022060726649</c:v>
                </c:pt>
                <c:pt idx="26">
                  <c:v>141.11455709585937</c:v>
                </c:pt>
                <c:pt idx="27">
                  <c:v>147.89665271856421</c:v>
                </c:pt>
                <c:pt idx="28">
                  <c:v>154.87153473092482</c:v>
                </c:pt>
                <c:pt idx="29">
                  <c:v>162.02259381524487</c:v>
                </c:pt>
                <c:pt idx="30">
                  <c:v>169.31979232144508</c:v>
                </c:pt>
                <c:pt idx="31">
                  <c:v>176.76482397044083</c:v>
                </c:pt>
                <c:pt idx="32">
                  <c:v>184.35715463303049</c:v>
                </c:pt>
                <c:pt idx="33">
                  <c:v>192.03809808198372</c:v>
                </c:pt>
                <c:pt idx="34">
                  <c:v>199.81525752434533</c:v>
                </c:pt>
                <c:pt idx="35">
                  <c:v>207.60443526994158</c:v>
                </c:pt>
                <c:pt idx="36">
                  <c:v>215.25134720956046</c:v>
                </c:pt>
                <c:pt idx="37">
                  <c:v>222.69419389158782</c:v>
                </c:pt>
                <c:pt idx="38">
                  <c:v>229.72030774299566</c:v>
                </c:pt>
                <c:pt idx="39">
                  <c:v>236.28510837423977</c:v>
                </c:pt>
                <c:pt idx="40">
                  <c:v>242.46509040887622</c:v>
                </c:pt>
                <c:pt idx="41">
                  <c:v>248.36240381259324</c:v>
                </c:pt>
                <c:pt idx="42">
                  <c:v>254.02416692572248</c:v>
                </c:pt>
                <c:pt idx="43">
                  <c:v>259.45437045325599</c:v>
                </c:pt>
                <c:pt idx="44">
                  <c:v>264.72545854576401</c:v>
                </c:pt>
                <c:pt idx="45">
                  <c:v>269.84486575047276</c:v>
                </c:pt>
                <c:pt idx="46">
                  <c:v>274.85309738787998</c:v>
                </c:pt>
                <c:pt idx="47">
                  <c:v>279.77510280881813</c:v>
                </c:pt>
                <c:pt idx="48">
                  <c:v>284.71613837950065</c:v>
                </c:pt>
                <c:pt idx="49">
                  <c:v>289.75099723634003</c:v>
                </c:pt>
                <c:pt idx="50">
                  <c:v>295.96508640767189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27-4248-A2FB-223FE5E98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0551784"/>
        <c:axId val="516437760"/>
      </c:lineChart>
      <c:catAx>
        <c:axId val="520551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16437760"/>
        <c:crosses val="autoZero"/>
        <c:auto val="1"/>
        <c:lblAlgn val="ctr"/>
        <c:lblOffset val="100"/>
        <c:tickLblSkip val="10"/>
        <c:noMultiLvlLbl val="0"/>
      </c:catAx>
      <c:valAx>
        <c:axId val="516437760"/>
        <c:scaling>
          <c:orientation val="minMax"/>
          <c:max val="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% HDP</a:t>
                </a:r>
              </a:p>
            </c:rich>
          </c:tx>
          <c:layout>
            <c:manualLayout>
              <c:xMode val="edge"/>
              <c:yMode val="edge"/>
              <c:x val="6.9254921259842518E-3"/>
              <c:y val="0.392908974213109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5205517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438815667754796"/>
          <c:y val="0.22819188594497281"/>
          <c:w val="0.1538780546696896"/>
          <c:h val="0.53840751485011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0.33154</cdr:x>
      <cdr:y>0.79767</cdr:y>
    </cdr:from>
    <cdr:to>
      <cdr:x>0.4973</cdr:x>
      <cdr:y>0.85409</cdr:y>
    </cdr:to>
    <cdr:sp macro="" textlink="">
      <cdr:nvSpPr>
        <cdr:cNvPr id="5" name="TextovéPole 4"/>
        <cdr:cNvSpPr txBox="1"/>
      </cdr:nvSpPr>
      <cdr:spPr>
        <a:xfrm xmlns:a="http://schemas.openxmlformats.org/drawingml/2006/main">
          <a:off x="2343152" y="3905250"/>
          <a:ext cx="11715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05DD502-E8C7-4487-AC67-75E1B2085B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EEABE5-7099-4971-89DD-1B52CEFB25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r">
              <a:defRPr sz="1200"/>
            </a:lvl1pPr>
          </a:lstStyle>
          <a:p>
            <a:fld id="{A82DBA14-545C-405A-931E-B96A90997533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B57EBD-F37F-4902-A775-67DCC7C74A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8055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676538-A479-44CB-B1EE-265C158184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8055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r">
              <a:defRPr sz="1200"/>
            </a:lvl1pPr>
          </a:lstStyle>
          <a:p>
            <a:fld id="{931FB2D3-CBB8-49D4-906C-18D189D17B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687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30" tIns="45615" rIns="91230" bIns="45615" rtlCol="0"/>
          <a:lstStyle>
            <a:lvl1pPr algn="r">
              <a:defRPr sz="1200"/>
            </a:lvl1pPr>
          </a:lstStyle>
          <a:p>
            <a:fld id="{66FB8108-4BFB-4C8F-9B21-9506B378B24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0" tIns="45615" rIns="91230" bIns="456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230" tIns="45615" rIns="91230" bIns="45615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8055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8055"/>
          </a:xfrm>
          <a:prstGeom prst="rect">
            <a:avLst/>
          </a:prstGeom>
        </p:spPr>
        <p:txBody>
          <a:bodyPr vert="horz" lIns="91230" tIns="45615" rIns="91230" bIns="45615" rtlCol="0" anchor="b"/>
          <a:lstStyle>
            <a:lvl1pPr algn="r">
              <a:defRPr sz="1200"/>
            </a:lvl1pPr>
          </a:lstStyle>
          <a:p>
            <a:fld id="{FF2F3DCC-F199-45D1-AF5C-EE901B640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4748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2F3DCC-F199-45D1-AF5C-EE901B640FF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394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2F3DCC-F199-45D1-AF5C-EE901B640FF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992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2F3DCC-F199-45D1-AF5C-EE901B640FF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87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2F3DCC-F199-45D1-AF5C-EE901B640FF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922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2F3DCC-F199-45D1-AF5C-EE901B640FF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315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428A0-EE51-4DCE-AC4E-FADDCC3FF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9B095C-DA77-4726-992A-E330BEAC8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7DAB4D-D265-4975-84C6-B8CDAF07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1A6CA-3DF7-4E42-BDEC-1BBBD70D625C}" type="datetime1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AB736-8FA4-4753-AFB5-6ACA7019B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2341ED-BC75-4712-84AC-BEF20C5E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55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DD438-F79E-434E-AC6C-F94BF3DB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FBDF09-6588-4431-94F4-5EBF174B5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79E65D-DB6E-4E33-AC2C-D881DE3A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B22E-3124-43E5-A4D0-F6E58FA1ACA7}" type="datetime1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9C95C-0D3D-4C32-AB1B-92178F0E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CB7DFC-B65A-48BD-9B04-92BE4F44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95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37779C-D2B8-4641-98C3-F734ACD38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674EB9-391C-4534-AB9D-BA6F0208A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C7AD6-EE8D-4804-BD15-B730E3BAE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8FB3-D814-471C-B0D7-5CC9786DD785}" type="datetime1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738FFD-FB17-495F-A5DA-F5B32E8C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640F3D-EF84-4DE0-BEDB-7A7743EE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0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A925F-7DFD-4E66-A104-924231BA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A0CB9F-EDFF-4364-BD92-068827ECF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223763-2585-4CCD-882B-E9F42B2C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C316-571A-4353-B03C-0DC400743407}" type="datetime1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0FB80B-3813-4EDD-9BEB-3E67FBC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5E1CD1-FA09-46C6-8CDD-4DC393766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D93D7-F707-4D85-A0BE-981A7D645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139CA4-0EFC-4ED7-80D4-3140BDD85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B32BE4-A6DD-42C1-A299-DA081C3E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0D41-B35D-4EDE-A319-A0843201D9E4}" type="datetime1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0E79E-10B9-4E69-A068-2DD9B1DE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10DB4D-3315-4C06-9A5C-6C0D07C8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5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DEF00-6F42-4092-9661-768A9556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17D123-E22C-41B7-A76C-7B8BFD7A8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A6E22D-6605-4813-8EBF-EC6596546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5AA335-E5EE-4AD4-B736-CE323E5E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2595-91FA-4342-A776-EF511736F63B}" type="datetime1">
              <a:rPr lang="cs-CZ" smtClean="0"/>
              <a:t>15.09.2022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FAB7A6-1191-40B4-82F0-FD168327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E7CBF3-6AE9-42A6-B8F9-9F72914A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3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A65C1-F602-4EA1-8307-00F97BB9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9130B2-FF23-4B32-9407-ABD980E06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D6765D-4293-4711-999C-9DDD17076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34C2EE9-4CF1-4DA2-A813-682802094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8B13CE6-8C47-4C7A-BA11-0AE2258C7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6A0341-9FBB-4EBC-B9D0-2E8E1393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14D0-8965-4C86-849E-155554988703}" type="datetime1">
              <a:rPr lang="cs-CZ" smtClean="0"/>
              <a:t>15.09.2022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F169ED-ABCF-4D34-B191-CE9869A9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2900DB-5951-4B03-A1B3-31607BE3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5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28352-6250-4472-86EB-2BAAEDC2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0A2FEF-06CE-4713-8B5E-9F62C447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1419-2AB1-49F6-BE61-FE988EA824A9}" type="datetime1">
              <a:rPr lang="cs-CZ" smtClean="0"/>
              <a:t>15.09.2022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3DCAD2-75A8-4430-86F4-4022AF36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4BD504-71FF-48D7-BF44-5CA6CFEA9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32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305791-67AE-46AD-936F-A5177099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F35D-77CD-47F1-966D-F386A260544B}" type="datetime1">
              <a:rPr lang="cs-CZ" smtClean="0"/>
              <a:t>15.09.2022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A97A9D-9ADC-4BA0-9D10-DAEE4DEF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F257B8-1AB1-4498-B933-6ABA87DB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93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C5E26-1232-4E33-B126-0E39B44CA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F240D-B2A6-4086-918B-A7E1CF438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532EF60-3118-4086-B869-FC5C1D40C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6C14F1-94DF-4C15-881A-8DD7A558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B98-4468-4963-950A-8F96A1D4F8C1}" type="datetime1">
              <a:rPr lang="cs-CZ" smtClean="0"/>
              <a:t>15.09.2022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08DB85-5DB0-46B6-8F28-1C845B5B4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A1E801-D297-4242-8642-6108FCDB8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53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C0FF7-6E8F-4E32-B0CF-85039F8B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C5B32A-EA40-456E-A74D-0100A920A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386F9D9-7017-41F6-A424-F366CA181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683D31-7AD1-4AC7-96A2-0651D742B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9419F-BD4B-452D-8630-B1232E70E615}" type="datetime1">
              <a:rPr lang="cs-CZ" smtClean="0"/>
              <a:t>15.09.2022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076EC2-C320-415D-9309-B9979986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996B86-C79A-47E4-9BE1-760E82C5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46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6ABFC7-1866-45C6-BDB2-7D3AC1B2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2B164D-50DF-490B-A15A-BC7295A1A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9C24B-6A1F-4C2A-A112-137468449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71672-4E9A-42A6-B317-E412DE012E43}" type="datetime1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E8CE3-9BA2-46B4-99D4-C070F0A7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5BF019-0D61-4053-8B86-BF09A4B5A7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0C7CD-F407-429B-A159-7E74BB594E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4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B8F540C7-0673-4C68-81D4-D82096A8B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245" y="111245"/>
            <a:ext cx="6897638" cy="663550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AFCCC4-927C-4431-9C62-9075E4E8CB7E}"/>
              </a:ext>
            </a:extLst>
          </p:cNvPr>
          <p:cNvSpPr txBox="1"/>
          <p:nvPr/>
        </p:nvSpPr>
        <p:spPr>
          <a:xfrm>
            <a:off x="3886545" y="2113653"/>
            <a:ext cx="76414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>
                <a:solidFill>
                  <a:srgbClr val="2764AE"/>
                </a:solidFill>
                <a:latin typeface="Arial Bold"/>
              </a:rPr>
              <a:t>Zpráva o dlouhodobé udržitelnosti veřejných financí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187C981-0DBC-4CE1-A87E-A18916DD1D0F}"/>
              </a:ext>
            </a:extLst>
          </p:cNvPr>
          <p:cNvSpPr txBox="1"/>
          <p:nvPr/>
        </p:nvSpPr>
        <p:spPr>
          <a:xfrm>
            <a:off x="3886545" y="3649488"/>
            <a:ext cx="4437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září 2022</a:t>
            </a:r>
          </a:p>
          <a:p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Národní rozpočtová rada</a:t>
            </a:r>
          </a:p>
          <a:p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B9E1045-7B26-47D4-ADDB-D1358991FC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027" y="5640666"/>
            <a:ext cx="2234541" cy="104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899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6" y="285399"/>
            <a:ext cx="11144794" cy="875514"/>
          </a:xfrm>
        </p:spPr>
        <p:txBody>
          <a:bodyPr>
            <a:normAutofit/>
          </a:bodyPr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10</a:t>
            </a:fld>
            <a:endParaRPr lang="cs-CZ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6" y="1138335"/>
            <a:ext cx="11144794" cy="49143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Předložit důvěryhodný plán konsolidace veřejných financí vedoucí k redukci strukturálních deficitů, který bude obsahovat konkrétní kroky na příjmové i výdajové straně.</a:t>
            </a: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Řešení aktuální krize výhradně prostřednictvím jednorázových a přechodných opatření.</a:t>
            </a: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Střídmost při přijímání nových výdajových opatření zatěžujících strukturální bilanci.</a:t>
            </a: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Úprava důchodového systému s cílem zvýšení jeho finanční udržitelnosti.</a:t>
            </a: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10" name="Zástupný symbol pro zápatí 3">
            <a:extLst>
              <a:ext uri="{FF2B5EF4-FFF2-40B4-BE49-F238E27FC236}">
                <a16:creationId xmlns:a16="http://schemas.microsoft.com/office/drawing/2014/main" id="{9B1A6CB2-7744-49EE-BD31-E23E4F837928}"/>
              </a:ext>
            </a:extLst>
          </p:cNvPr>
          <p:cNvSpPr txBox="1">
            <a:spLocks/>
          </p:cNvSpPr>
          <p:nvPr/>
        </p:nvSpPr>
        <p:spPr>
          <a:xfrm>
            <a:off x="0" y="6533703"/>
            <a:ext cx="1765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>
                <a:latin typeface="Arial" panose="020B0604020202020204" pitchFamily="34" charset="0"/>
                <a:cs typeface="Arial" panose="020B0604020202020204" pitchFamily="34" charset="0"/>
              </a:rPr>
              <a:t>Zdroj: výpočty NRR</a:t>
            </a:r>
          </a:p>
        </p:txBody>
      </p:sp>
    </p:spTree>
    <p:extLst>
      <p:ext uri="{BB962C8B-B14F-4D97-AF65-F5344CB8AC3E}">
        <p14:creationId xmlns:p14="http://schemas.microsoft.com/office/powerpoint/2010/main" val="3898105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B8F540C7-0673-4C68-81D4-D82096A8B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245" y="111245"/>
            <a:ext cx="6897638" cy="663550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8AFCCC4-927C-4431-9C62-9075E4E8CB7E}"/>
              </a:ext>
            </a:extLst>
          </p:cNvPr>
          <p:cNvSpPr txBox="1"/>
          <p:nvPr/>
        </p:nvSpPr>
        <p:spPr>
          <a:xfrm>
            <a:off x="3886545" y="2113653"/>
            <a:ext cx="7641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rgbClr val="2764AE"/>
                </a:solidFill>
                <a:latin typeface="Arial Bold"/>
              </a:rPr>
              <a:t>Děkujeme Vám za pozornost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D8C6CB3-8FD7-4680-8032-F62654EE6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0027" y="5640666"/>
            <a:ext cx="2234541" cy="104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27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302" y="493752"/>
            <a:ext cx="11631396" cy="875514"/>
          </a:xfrm>
        </p:spPr>
        <p:txBody>
          <a:bodyPr>
            <a:normAutofit fontScale="90000"/>
          </a:bodyPr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Projekce dluhu – komparace základního scénáře </a:t>
            </a:r>
            <a:b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„ukrajinské“ varianty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12</a:t>
            </a:fld>
            <a:endParaRPr lang="cs-CZ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411" y="1138334"/>
            <a:ext cx="11144794" cy="49143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10" name="Zástupný symbol pro zápatí 3">
            <a:extLst>
              <a:ext uri="{FF2B5EF4-FFF2-40B4-BE49-F238E27FC236}">
                <a16:creationId xmlns:a16="http://schemas.microsoft.com/office/drawing/2014/main" id="{9B1A6CB2-7744-49EE-BD31-E23E4F837928}"/>
              </a:ext>
            </a:extLst>
          </p:cNvPr>
          <p:cNvSpPr txBox="1">
            <a:spLocks/>
          </p:cNvSpPr>
          <p:nvPr/>
        </p:nvSpPr>
        <p:spPr>
          <a:xfrm>
            <a:off x="0" y="6533703"/>
            <a:ext cx="1765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000">
                <a:latin typeface="Arial" panose="020B0604020202020204" pitchFamily="34" charset="0"/>
                <a:cs typeface="Arial" panose="020B0604020202020204" pitchFamily="34" charset="0"/>
              </a:rPr>
              <a:t>Zdroj: výpočty NRR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3E89EF59-1D27-4EDC-A22C-76E371C1E5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7805275"/>
              </p:ext>
            </p:extLst>
          </p:nvPr>
        </p:nvGraphicFramePr>
        <p:xfrm>
          <a:off x="1026207" y="1648686"/>
          <a:ext cx="10160000" cy="4605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166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28" y="335132"/>
            <a:ext cx="10515600" cy="784406"/>
          </a:xfrm>
        </p:spPr>
        <p:txBody>
          <a:bodyPr>
            <a:normAutofit/>
          </a:bodyPr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</a:t>
            </a:fld>
            <a:endParaRPr lang="cs-CZ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578" y="1119538"/>
            <a:ext cx="11260183" cy="56019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Zpráva je zpracována na základě zákona č. 23/2017 Sb., o pravidlech rozpočtové odpovědnosti a je předkládána PSP ČR.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Předmětem je projekce vývoje hospodaření sektoru veřejných institucí v 50letém horizontu za předpokladu současného nastavení daňových a výdajových politik.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u="sng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Nejedná se proto o klasickou prognózu.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>
                <a:latin typeface="Arial" panose="020B0604020202020204" pitchFamily="34" charset="0"/>
                <a:cs typeface="Arial" panose="020B0604020202020204" pitchFamily="34" charset="0"/>
              </a:rPr>
              <a:t>Prezentované ukazatele tedy nejsou predikcí budoucích stavů, ale demonstrují rozsah nerovnováhy.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30" y="6273788"/>
            <a:ext cx="293902" cy="1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37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AD2C2-07A4-46ED-9152-9F6B588AD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04" y="365058"/>
            <a:ext cx="11379255" cy="751749"/>
          </a:xfrm>
        </p:spPr>
        <p:txBody>
          <a:bodyPr>
            <a:normAutofit fontScale="90000"/>
          </a:bodyPr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Komparace vývoje dluhu sektoru veřejných institucí v ČR a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2F3976-C942-4399-B92C-D78D479B9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504" y="1170768"/>
            <a:ext cx="5682585" cy="5232402"/>
          </a:xfrm>
        </p:spPr>
        <p:txBody>
          <a:bodyPr>
            <a:normAutofit/>
          </a:bodyPr>
          <a:lstStyle/>
          <a:p>
            <a:r>
              <a:rPr lang="cs-CZ"/>
              <a:t>Obecná shoda na potřebě mít veřejné finance v dlouhodobé rovnováze.</a:t>
            </a:r>
          </a:p>
          <a:p>
            <a:r>
              <a:rPr lang="cs-CZ"/>
              <a:t>Nejsou však podnikány kroky </a:t>
            </a:r>
            <a:br>
              <a:rPr lang="cs-CZ"/>
            </a:br>
            <a:r>
              <a:rPr lang="cs-CZ"/>
              <a:t>k jejich konsolidaci.</a:t>
            </a:r>
          </a:p>
          <a:p>
            <a:r>
              <a:rPr lang="cs-CZ"/>
              <a:t>Neochota v dobrých časech provádět fiskální restrikci.</a:t>
            </a:r>
          </a:p>
          <a:p>
            <a:r>
              <a:rPr lang="cs-CZ"/>
              <a:t>Jakékoliv krizové situace generují významné zvyšování deficitů, přičemž přijatá opatření často zatěžují strukturální bilanci.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04945B-9AF2-4747-BDBB-C03BC6008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3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C000E1A-D25B-4194-B4F5-586D694E3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187" y="6286742"/>
            <a:ext cx="293902" cy="16512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5E88F30-1EF2-712A-E01C-33D2ADAD1A2D}"/>
              </a:ext>
            </a:extLst>
          </p:cNvPr>
          <p:cNvSpPr txBox="1"/>
          <p:nvPr/>
        </p:nvSpPr>
        <p:spPr>
          <a:xfrm>
            <a:off x="5992892" y="6110129"/>
            <a:ext cx="6097508" cy="246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Zdroj: IMF WEO (duben, 2022) 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D01FE60A-0754-6D35-9CDC-B4364CB06B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2375209"/>
              </p:ext>
            </p:extLst>
          </p:nvPr>
        </p:nvGraphicFramePr>
        <p:xfrm>
          <a:off x="6096000" y="1028676"/>
          <a:ext cx="5994400" cy="508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059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364B6776-993E-46D2-939F-B63128A18537}"/>
              </a:ext>
            </a:extLst>
          </p:cNvPr>
          <p:cNvSpPr/>
          <p:nvPr/>
        </p:nvSpPr>
        <p:spPr>
          <a:xfrm>
            <a:off x="10336530" y="1382831"/>
            <a:ext cx="1417219" cy="3410149"/>
          </a:xfrm>
          <a:prstGeom prst="rect">
            <a:avLst/>
          </a:prstGeom>
          <a:solidFill>
            <a:schemeClr val="bg1">
              <a:lumMod val="8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EAD2C2-07A4-46ED-9152-9F6B588AD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1" y="340569"/>
            <a:ext cx="10515600" cy="751749"/>
          </a:xfrm>
        </p:spPr>
        <p:txBody>
          <a:bodyPr/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Hospodaření sektoru veřejných institucí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2F3976-C942-4399-B92C-D78D479B9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76" y="1178989"/>
            <a:ext cx="5862024" cy="5679011"/>
          </a:xfrm>
        </p:spPr>
        <p:txBody>
          <a:bodyPr>
            <a:normAutofit fontScale="85000" lnSpcReduction="20000"/>
          </a:bodyPr>
          <a:lstStyle/>
          <a:p>
            <a:r>
              <a:rPr lang="cs-CZ" b="1"/>
              <a:t>Střednědobá nerovnováha: </a:t>
            </a:r>
          </a:p>
          <a:p>
            <a:pPr lvl="1"/>
            <a:r>
              <a:rPr lang="cs-CZ"/>
              <a:t>značné uvolnění fiskální politiky během pandemie COVID-19, zejména razantní snížení daně z příjmů fyzických osob,</a:t>
            </a:r>
          </a:p>
          <a:p>
            <a:pPr lvl="1"/>
            <a:r>
              <a:rPr lang="cs-CZ"/>
              <a:t>strukturální deficit se aktuálně pohybuje kolem 3 % HDP (okolo 220 mld. Kč), </a:t>
            </a:r>
          </a:p>
          <a:p>
            <a:pPr lvl="1"/>
            <a:r>
              <a:rPr lang="cs-CZ"/>
              <a:t>dosud nebyly představeny kroky, které by měly vést k jeho redukci,</a:t>
            </a:r>
          </a:p>
          <a:p>
            <a:pPr lvl="1"/>
            <a:r>
              <a:rPr lang="cs-CZ"/>
              <a:t>nejistý výhled: válka na Ukrajině, vysoká míra inflace, vysoké ceny energií.</a:t>
            </a:r>
          </a:p>
          <a:p>
            <a:r>
              <a:rPr lang="cs-CZ" b="1"/>
              <a:t>Dlouhodobá nerovnováha: </a:t>
            </a:r>
          </a:p>
          <a:p>
            <a:pPr lvl="1"/>
            <a:r>
              <a:rPr lang="cs-CZ"/>
              <a:t>nedostatečná adaptace zejména důchodového systému na demografickou změnu.</a:t>
            </a:r>
          </a:p>
          <a:p>
            <a:pPr lvl="1"/>
            <a:endParaRPr lang="cs-CZ"/>
          </a:p>
          <a:p>
            <a:r>
              <a:rPr lang="cs-CZ" b="1"/>
              <a:t>Kombinace obou nerovnováh vede</a:t>
            </a:r>
            <a:br>
              <a:rPr lang="cs-CZ" b="1"/>
            </a:br>
            <a:r>
              <a:rPr lang="cs-CZ" b="1"/>
              <a:t>k možnému brzkému nárazu na tzv. dluhovou brzdu (veřejný dluh 55 % HDP) </a:t>
            </a:r>
            <a:br>
              <a:rPr lang="cs-CZ" b="1"/>
            </a:br>
            <a:r>
              <a:rPr lang="cs-CZ" b="1"/>
              <a:t>a dalšímu neudržitelnému růstu dluhu na horizontu 50leté projekce NRR.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04945B-9AF2-4747-BDBB-C03BC6008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F90C7CD-F407-429B-A159-7E74BB594E91}" type="slidenum">
              <a:rPr lang="cs-CZ" smtClean="0"/>
              <a:t>4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C000E1A-D25B-4194-B4F5-586D694E3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187" y="6286742"/>
            <a:ext cx="293902" cy="165123"/>
          </a:xfrm>
          <a:prstGeom prst="rect">
            <a:avLst/>
          </a:prstGeom>
        </p:spPr>
      </p:pic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82FC27E0-6967-4942-B136-A0C4629E42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411912"/>
              </p:ext>
            </p:extLst>
          </p:nvPr>
        </p:nvGraphicFramePr>
        <p:xfrm>
          <a:off x="6096000" y="924016"/>
          <a:ext cx="5746044" cy="539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Zástupný symbol pro zápatí 3">
            <a:extLst>
              <a:ext uri="{FF2B5EF4-FFF2-40B4-BE49-F238E27FC236}">
                <a16:creationId xmlns:a16="http://schemas.microsoft.com/office/drawing/2014/main" id="{C0B984D8-5A84-FCEE-6B60-51B9A56BFAA5}"/>
              </a:ext>
            </a:extLst>
          </p:cNvPr>
          <p:cNvSpPr txBox="1">
            <a:spLocks/>
          </p:cNvSpPr>
          <p:nvPr/>
        </p:nvSpPr>
        <p:spPr>
          <a:xfrm>
            <a:off x="6096000" y="6517431"/>
            <a:ext cx="1851276" cy="274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000">
                <a:latin typeface="Arial" panose="020B0604020202020204" pitchFamily="34" charset="0"/>
                <a:cs typeface="Arial" panose="020B0604020202020204" pitchFamily="34" charset="0"/>
              </a:rPr>
              <a:t>Zdroj: MF ČR a výpočty NRR</a:t>
            </a:r>
          </a:p>
        </p:txBody>
      </p:sp>
    </p:spTree>
    <p:extLst>
      <p:ext uri="{BB962C8B-B14F-4D97-AF65-F5344CB8AC3E}">
        <p14:creationId xmlns:p14="http://schemas.microsoft.com/office/powerpoint/2010/main" val="284749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94" y="449595"/>
            <a:ext cx="11250561" cy="568111"/>
          </a:xfrm>
        </p:spPr>
        <p:txBody>
          <a:bodyPr>
            <a:normAutofit/>
          </a:bodyPr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Dlouhodobá demografická a makroekonomická projekce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5</a:t>
            </a:fld>
            <a:endParaRPr lang="cs-CZ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313" y="1145532"/>
            <a:ext cx="11985522" cy="12719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Demografická projekce ČSÚ (11/2018) upravená o skutečnosti z let 2018 až 2021.</a:t>
            </a:r>
          </a:p>
          <a:p>
            <a:pPr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Vliv současné migrační vlny: 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kvůli nedostatku oficiálních dat nezahrnuto do základního scénáře projekce NRR,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minimální dopad na veřejné finance v 50letém horizontu dle doplňkové analýzy.</a:t>
            </a:r>
          </a:p>
          <a:p>
            <a:pPr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Česká ekonomika se bude nadále přibližovat vyspělým zemím (modelově Rakousko). Rozdíl </a:t>
            </a:r>
            <a:b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v produktivitě se v průměru snižuje o 2,3 % ročně.</a:t>
            </a: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14" name="Zástupný symbol pro zápatí 3">
            <a:extLst>
              <a:ext uri="{FF2B5EF4-FFF2-40B4-BE49-F238E27FC236}">
                <a16:creationId xmlns:a16="http://schemas.microsoft.com/office/drawing/2014/main" id="{95E2D561-652D-42F0-B954-9BD2986B6B37}"/>
              </a:ext>
            </a:extLst>
          </p:cNvPr>
          <p:cNvSpPr txBox="1">
            <a:spLocks/>
          </p:cNvSpPr>
          <p:nvPr/>
        </p:nvSpPr>
        <p:spPr>
          <a:xfrm>
            <a:off x="0" y="651998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000">
                <a:latin typeface="Arial" panose="020B0604020202020204" pitchFamily="34" charset="0"/>
                <a:cs typeface="Arial" panose="020B0604020202020204" pitchFamily="34" charset="0"/>
              </a:rPr>
              <a:t>Zdroj: ČSÚ a výpočty NRR</a:t>
            </a:r>
          </a:p>
        </p:txBody>
      </p:sp>
      <p:graphicFrame>
        <p:nvGraphicFramePr>
          <p:cNvPr id="3" name="Chart 7">
            <a:extLst>
              <a:ext uri="{FF2B5EF4-FFF2-40B4-BE49-F238E27FC236}">
                <a16:creationId xmlns:a16="http://schemas.microsoft.com/office/drawing/2014/main" id="{9C6C1859-CAA5-4777-B687-F1E798370B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189310"/>
              </p:ext>
            </p:extLst>
          </p:nvPr>
        </p:nvGraphicFramePr>
        <p:xfrm>
          <a:off x="361244" y="3318933"/>
          <a:ext cx="5580683" cy="2943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62EFF720-7246-33C8-F0C7-EDB20CDF5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6943013"/>
              </p:ext>
            </p:extLst>
          </p:nvPr>
        </p:nvGraphicFramePr>
        <p:xfrm>
          <a:off x="6250075" y="3318933"/>
          <a:ext cx="5580681" cy="320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4167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03" y="358507"/>
            <a:ext cx="11292840" cy="723432"/>
          </a:xfrm>
        </p:spPr>
        <p:txBody>
          <a:bodyPr>
            <a:normAutofit/>
          </a:bodyPr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Důchodový systém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cs-CZ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3" y="1165426"/>
            <a:ext cx="12131039" cy="15352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Zvyšování důchodového věku až do roku 2030 na úroveň 65 let → mírné zlepšení salda.</a:t>
            </a:r>
          </a:p>
          <a:p>
            <a:pPr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Po roce 2030 nástup silných ročníků do starobního důchodu → zhoršování salda do cca 2060. </a:t>
            </a:r>
          </a:p>
          <a:p>
            <a:pPr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Počet starobních důchodců bude kulminovat před rokem 2060 (3,1 milionu osob, zhruba </a:t>
            </a:r>
            <a:b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o 700 tisíc více než nyní) a ve stejném období bude na maximu i podíl výdajů na starobní důchody na HDP.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14" name="Zástupný symbol pro zápatí 3">
            <a:extLst>
              <a:ext uri="{FF2B5EF4-FFF2-40B4-BE49-F238E27FC236}">
                <a16:creationId xmlns:a16="http://schemas.microsoft.com/office/drawing/2014/main" id="{95E2D561-652D-42F0-B954-9BD2986B6B37}"/>
              </a:ext>
            </a:extLst>
          </p:cNvPr>
          <p:cNvSpPr txBox="1">
            <a:spLocks/>
          </p:cNvSpPr>
          <p:nvPr/>
        </p:nvSpPr>
        <p:spPr>
          <a:xfrm>
            <a:off x="-1" y="6495765"/>
            <a:ext cx="1798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000">
                <a:latin typeface="Arial" panose="020B0604020202020204" pitchFamily="34" charset="0"/>
                <a:cs typeface="Arial" panose="020B0604020202020204" pitchFamily="34" charset="0"/>
              </a:rPr>
              <a:t>Zdroj: ČSÚ a výpočty NRR</a:t>
            </a:r>
          </a:p>
        </p:txBody>
      </p:sp>
      <p:graphicFrame>
        <p:nvGraphicFramePr>
          <p:cNvPr id="4" name="Chart 6">
            <a:extLst>
              <a:ext uri="{FF2B5EF4-FFF2-40B4-BE49-F238E27FC236}">
                <a16:creationId xmlns:a16="http://schemas.microsoft.com/office/drawing/2014/main" id="{A5D95C53-DFF5-2C5F-E64E-E174FB0641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773178"/>
              </p:ext>
            </p:extLst>
          </p:nvPr>
        </p:nvGraphicFramePr>
        <p:xfrm>
          <a:off x="338667" y="2700709"/>
          <a:ext cx="5579810" cy="3496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0AB4E300-B5FA-4F4E-A977-F69ACCAD6B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907104"/>
              </p:ext>
            </p:extLst>
          </p:nvPr>
        </p:nvGraphicFramePr>
        <p:xfrm>
          <a:off x="6273523" y="2700709"/>
          <a:ext cx="5579810" cy="3655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6696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379276"/>
            <a:ext cx="11109960" cy="762996"/>
          </a:xfrm>
        </p:spPr>
        <p:txBody>
          <a:bodyPr>
            <a:normAutofit/>
          </a:bodyPr>
          <a:lstStyle/>
          <a:p>
            <a:r>
              <a:rPr lang="cs-CZ" sz="28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Zdravotnictví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7</a:t>
            </a:fld>
            <a:endParaRPr lang="cs-CZ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941" y="1122643"/>
            <a:ext cx="11113859" cy="15171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Předmětem jsou pouze výdaje hrazené veřejným zdravotním pojištěním.</a:t>
            </a:r>
          </a:p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Růst výdajů z veřejného zdravotního pojištění z 5,6 % HDP na 6,6 % HDP.</a:t>
            </a:r>
          </a:p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Nárůst platby za státní pojištěnce (příjem i výdaj rozpočtů veřejných institucí).</a:t>
            </a: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20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14" name="Zástupný symbol pro zápatí 3">
            <a:extLst>
              <a:ext uri="{FF2B5EF4-FFF2-40B4-BE49-F238E27FC236}">
                <a16:creationId xmlns:a16="http://schemas.microsoft.com/office/drawing/2014/main" id="{95E2D561-652D-42F0-B954-9BD2986B6B37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1846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000">
                <a:latin typeface="Arial" panose="020B0604020202020204" pitchFamily="34" charset="0"/>
                <a:cs typeface="Arial" panose="020B0604020202020204" pitchFamily="34" charset="0"/>
              </a:rPr>
              <a:t>Zdroj: výpočty NRR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3F30931A-FC77-43F1-9888-A37FCB910CC4}"/>
              </a:ext>
            </a:extLst>
          </p:cNvPr>
          <p:cNvSpPr txBox="1">
            <a:spLocks/>
          </p:cNvSpPr>
          <p:nvPr/>
        </p:nvSpPr>
        <p:spPr>
          <a:xfrm>
            <a:off x="239941" y="2467543"/>
            <a:ext cx="11144794" cy="875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významné výdajové bloky</a:t>
            </a:r>
          </a:p>
        </p:txBody>
      </p:sp>
      <p:sp>
        <p:nvSpPr>
          <p:cNvPr id="15" name="Zástupný symbol pro obsah 7">
            <a:extLst>
              <a:ext uri="{FF2B5EF4-FFF2-40B4-BE49-F238E27FC236}">
                <a16:creationId xmlns:a16="http://schemas.microsoft.com/office/drawing/2014/main" id="{214D1D56-C78B-4F62-9438-B179FE196465}"/>
              </a:ext>
            </a:extLst>
          </p:cNvPr>
          <p:cNvSpPr txBox="1">
            <a:spLocks/>
          </p:cNvSpPr>
          <p:nvPr/>
        </p:nvSpPr>
        <p:spPr>
          <a:xfrm>
            <a:off x="239941" y="3303597"/>
            <a:ext cx="10826934" cy="870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Nárůst peněžitých sociálních dávek o 1,0 % HDP (zejména příspěvek na péči), výdajů na dlouhodobou péči (+0,4 % HDP) a na školství (+0,4 % HDP).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20CF8B7-9FA0-414F-90C1-4032916897F5}"/>
              </a:ext>
            </a:extLst>
          </p:cNvPr>
          <p:cNvSpPr txBox="1">
            <a:spLocks/>
          </p:cNvSpPr>
          <p:nvPr/>
        </p:nvSpPr>
        <p:spPr>
          <a:xfrm>
            <a:off x="257358" y="4135063"/>
            <a:ext cx="11109960" cy="7629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>
                <a:solidFill>
                  <a:srgbClr val="E629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Příjmy sektoru veřejných institucí</a:t>
            </a:r>
          </a:p>
        </p:txBody>
      </p:sp>
      <p:sp>
        <p:nvSpPr>
          <p:cNvPr id="10" name="Zástupný symbol pro obsah 7">
            <a:extLst>
              <a:ext uri="{FF2B5EF4-FFF2-40B4-BE49-F238E27FC236}">
                <a16:creationId xmlns:a16="http://schemas.microsoft.com/office/drawing/2014/main" id="{16C61A77-3D88-4EA1-8456-7E3CA554E662}"/>
              </a:ext>
            </a:extLst>
          </p:cNvPr>
          <p:cNvSpPr txBox="1">
            <a:spLocks/>
          </p:cNvSpPr>
          <p:nvPr/>
        </p:nvSpPr>
        <p:spPr>
          <a:xfrm>
            <a:off x="239941" y="4932283"/>
            <a:ext cx="10679983" cy="1438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Příjmy sektoru stabilní.</a:t>
            </a:r>
          </a:p>
          <a:p>
            <a:pPr>
              <a:lnSpc>
                <a:spcPct val="100000"/>
              </a:lnSpc>
            </a:pP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Rychlejší růst mezd než HDP – nárůst váhy příspěvků na sociální zabezpečení </a:t>
            </a:r>
            <a:b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a daně z příjmů fyzických osob, pokles váhy daně z příjmů právnických osob.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95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302" y="314113"/>
            <a:ext cx="11144794" cy="875514"/>
          </a:xfrm>
        </p:spPr>
        <p:txBody>
          <a:bodyPr>
            <a:normAutofit/>
          </a:bodyPr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Saldo a dluh sektoru veřejných institucí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8</a:t>
            </a:fld>
            <a:endParaRPr lang="cs-CZ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986" y="1189627"/>
            <a:ext cx="5615713" cy="53858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Záporné primární saldo (tj. bez zahrnutí úroků) po celou dobu projekce, od poloviny 30. let zhoršení.</a:t>
            </a:r>
          </a:p>
          <a:p>
            <a:pPr>
              <a:lnSpc>
                <a:spcPct val="100000"/>
              </a:lnSpc>
            </a:pP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Mezera udržitelnosti veřejných financí (o kolik procent HDP by muselo být primární saldo každoročně lepší od roku 2022 do roku 2072, aby v roce 2072 dluh nepřesáhl 55 % HDP) dosahuje hodnoty 6,04.</a:t>
            </a:r>
          </a:p>
          <a:p>
            <a:pPr>
              <a:lnSpc>
                <a:spcPct val="100000"/>
              </a:lnSpc>
            </a:pP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Negativní vývoj i při nulových reálných úrocích z veřejného dluhu.</a:t>
            </a:r>
          </a:p>
          <a:p>
            <a:pPr>
              <a:lnSpc>
                <a:spcPct val="100000"/>
              </a:lnSpc>
            </a:pP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Rizikem je i případný nárůst rizikové přirážky při vysokých úrovních zadlužení.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9" name="Zástupný symbol pro zápatí 3">
            <a:extLst>
              <a:ext uri="{FF2B5EF4-FFF2-40B4-BE49-F238E27FC236}">
                <a16:creationId xmlns:a16="http://schemas.microsoft.com/office/drawing/2014/main" id="{16051EEE-4321-4BCE-8948-4F97CB7BA411}"/>
              </a:ext>
            </a:extLst>
          </p:cNvPr>
          <p:cNvSpPr txBox="1">
            <a:spLocks/>
          </p:cNvSpPr>
          <p:nvPr/>
        </p:nvSpPr>
        <p:spPr>
          <a:xfrm>
            <a:off x="6096000" y="5991225"/>
            <a:ext cx="1366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000">
                <a:latin typeface="Arial" panose="020B0604020202020204" pitchFamily="34" charset="0"/>
                <a:cs typeface="Arial" panose="020B0604020202020204" pitchFamily="34" charset="0"/>
              </a:rPr>
              <a:t>Zdroj: výpočty NRR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DAC9E09D-8F88-8935-8E26-9B2E1BEF80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981669"/>
              </p:ext>
            </p:extLst>
          </p:nvPr>
        </p:nvGraphicFramePr>
        <p:xfrm>
          <a:off x="6096000" y="1083733"/>
          <a:ext cx="5921830" cy="4940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7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9660B-8A9B-4871-89A1-3D8B2FD9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6" y="290748"/>
            <a:ext cx="11144794" cy="875514"/>
          </a:xfrm>
        </p:spPr>
        <p:txBody>
          <a:bodyPr>
            <a:normAutofit/>
          </a:bodyPr>
          <a:lstStyle/>
          <a:p>
            <a:r>
              <a:rPr lang="cs-CZ" sz="3200" b="1">
                <a:solidFill>
                  <a:srgbClr val="2764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Možný náraz na dluhovou brzdu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6BCA9C-9CF5-4A03-881B-92B3C9E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8363" y="6356350"/>
            <a:ext cx="325437" cy="365125"/>
          </a:xfrm>
        </p:spPr>
        <p:txBody>
          <a:bodyPr/>
          <a:lstStyle/>
          <a:p>
            <a:pPr algn="ctr"/>
            <a:fld id="{DF90C7CD-F407-429B-A159-7E74BB594E91}" type="slidenum">
              <a:rPr lang="cs-CZ" sz="9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9</a:t>
            </a:fld>
            <a:endParaRPr lang="cs-CZ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C783312-A6E5-493E-9413-D471AC1F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6" y="1166262"/>
            <a:ext cx="5688068" cy="55708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Mírné zlepšení ve srovnání s loňskou </a:t>
            </a:r>
            <a:b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Zprávou – posun z roku 2024 na 2028.</a:t>
            </a:r>
          </a:p>
          <a:p>
            <a:pPr>
              <a:lnSpc>
                <a:spcPct val="100000"/>
              </a:lnSpc>
            </a:pP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Důvodem jsou zejména: 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lepší než očekávané výsledky hospodaření </a:t>
            </a:r>
            <a:b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v roce 2021, 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doposud představený střednědobý výhled rozpočtů je příznivější než předchozí, 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nárůst poměru dluhu k HDP tlumí vysoká míra inflace zvyšující nominální HDP.</a:t>
            </a:r>
          </a:p>
          <a:p>
            <a:pPr>
              <a:lnSpc>
                <a:spcPct val="100000"/>
              </a:lnSpc>
            </a:pP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Projekce je však zatížena vysokou mírou nejistoty, kdy převažují rizika dřívějšího nárazu. Důvodem jsou zejména očekávané významné fiskální náklady řešení energetické krize a nižší než očekávaný ekonomický vývoj.</a:t>
            </a:r>
          </a:p>
          <a:p>
            <a:pPr lvl="1">
              <a:lnSpc>
                <a:spcPct val="100000"/>
              </a:lnSpc>
            </a:pP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8914B2C-6CD1-4559-B152-737ADCE15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6" y="6304497"/>
            <a:ext cx="293902" cy="165123"/>
          </a:xfrm>
          <a:prstGeom prst="rect">
            <a:avLst/>
          </a:prstGeom>
        </p:spPr>
      </p:pic>
      <p:sp>
        <p:nvSpPr>
          <p:cNvPr id="9" name="Zástupný symbol pro zápatí 3">
            <a:extLst>
              <a:ext uri="{FF2B5EF4-FFF2-40B4-BE49-F238E27FC236}">
                <a16:creationId xmlns:a16="http://schemas.microsoft.com/office/drawing/2014/main" id="{16051EEE-4321-4BCE-8948-4F97CB7BA411}"/>
              </a:ext>
            </a:extLst>
          </p:cNvPr>
          <p:cNvSpPr txBox="1">
            <a:spLocks/>
          </p:cNvSpPr>
          <p:nvPr/>
        </p:nvSpPr>
        <p:spPr>
          <a:xfrm>
            <a:off x="6096000" y="6469620"/>
            <a:ext cx="1366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000">
                <a:latin typeface="Arial" panose="020B0604020202020204" pitchFamily="34" charset="0"/>
                <a:cs typeface="Arial" panose="020B0604020202020204" pitchFamily="34" charset="0"/>
              </a:rPr>
              <a:t>Zdroj: výpočty NRR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89104D44-D25D-205A-0E12-FB829AAE17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02573"/>
              </p:ext>
            </p:extLst>
          </p:nvPr>
        </p:nvGraphicFramePr>
        <p:xfrm>
          <a:off x="6180977" y="1177713"/>
          <a:ext cx="5688068" cy="5053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091790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b4086a-0d53-47ac-910c-840a5b10c85d">
      <Terms xmlns="http://schemas.microsoft.com/office/infopath/2007/PartnerControls"/>
    </lcf76f155ced4ddcb4097134ff3c332f>
    <TaxCatchAll xmlns="90d52d28-043e-4442-b035-5463ef3585b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97C4C24F3A3A4EABF87626FA75D9E4" ma:contentTypeVersion="16" ma:contentTypeDescription="Vytvoří nový dokument" ma:contentTypeScope="" ma:versionID="eca007958d983f4b2d86c81e6112a812">
  <xsd:schema xmlns:xsd="http://www.w3.org/2001/XMLSchema" xmlns:xs="http://www.w3.org/2001/XMLSchema" xmlns:p="http://schemas.microsoft.com/office/2006/metadata/properties" xmlns:ns2="89b4086a-0d53-47ac-910c-840a5b10c85d" xmlns:ns3="90d52d28-043e-4442-b035-5463ef3585bc" targetNamespace="http://schemas.microsoft.com/office/2006/metadata/properties" ma:root="true" ma:fieldsID="509a60b34e4e83bbfb50993df182b1da" ns2:_="" ns3:_="">
    <xsd:import namespace="89b4086a-0d53-47ac-910c-840a5b10c85d"/>
    <xsd:import namespace="90d52d28-043e-4442-b035-5463ef3585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4086a-0d53-47ac-910c-840a5b10c8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44bc8ca8-2ac0-42bc-83ca-496132f894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52d28-043e-4442-b035-5463ef3585b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541ae02-8940-4de2-bb02-cc7aa1fe79bd}" ma:internalName="TaxCatchAll" ma:showField="CatchAllData" ma:web="90d52d28-043e-4442-b035-5463ef3585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0AAB08-1168-41E6-AE4F-36D245DC9C36}">
  <ds:schemaRefs>
    <ds:schemaRef ds:uri="89b4086a-0d53-47ac-910c-840a5b10c85d"/>
    <ds:schemaRef ds:uri="90d52d28-043e-4442-b035-5463ef3585b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93B0D59-2770-45A8-8602-3754BC3744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7F703D-D42F-46CF-B580-32A5C3D3CE9A}">
  <ds:schemaRefs>
    <ds:schemaRef ds:uri="89b4086a-0d53-47ac-910c-840a5b10c85d"/>
    <ds:schemaRef ds:uri="90d52d28-043e-4442-b035-5463ef3585b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</Words>
  <Application>Microsoft Office PowerPoint</Application>
  <PresentationFormat>Širokoúhlá obrazovka</PresentationFormat>
  <Paragraphs>132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Bold</vt:lpstr>
      <vt:lpstr>Calibri</vt:lpstr>
      <vt:lpstr>Calibri Light</vt:lpstr>
      <vt:lpstr>Motiv Office</vt:lpstr>
      <vt:lpstr>Prezentace aplikace PowerPoint</vt:lpstr>
      <vt:lpstr>Úvod</vt:lpstr>
      <vt:lpstr>Komparace vývoje dluhu sektoru veřejných institucí v ČR a EU</vt:lpstr>
      <vt:lpstr>Hospodaření sektoru veřejných institucí</vt:lpstr>
      <vt:lpstr>Dlouhodobá demografická a makroekonomická projekce</vt:lpstr>
      <vt:lpstr>Důchodový systém</vt:lpstr>
      <vt:lpstr>Zdravotnictví</vt:lpstr>
      <vt:lpstr>Saldo a dluh sektoru veřejných institucí</vt:lpstr>
      <vt:lpstr>Možný náraz na dluhovou brzdu</vt:lpstr>
      <vt:lpstr>Doporučení</vt:lpstr>
      <vt:lpstr>Prezentace aplikace PowerPoint</vt:lpstr>
      <vt:lpstr>Projekce dluhu – komparace základního scénáře  a „ukrajinské“ varianty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vlachova</dc:creator>
  <cp:lastModifiedBy>Šíma Ondřej</cp:lastModifiedBy>
  <cp:revision>1</cp:revision>
  <cp:lastPrinted>2022-09-09T14:33:44Z</cp:lastPrinted>
  <dcterms:created xsi:type="dcterms:W3CDTF">2018-06-25T19:49:09Z</dcterms:created>
  <dcterms:modified xsi:type="dcterms:W3CDTF">2022-09-15T08:23:39Z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0x0101002A97C4C24F3A3A4EABF87626FA75D9E4</vt:lpwstr>
  </property>
  <property fmtid="{D5CDD505-2E9C-101B-9397-08002B2CF9AE}" pid="3" name="MediaServiceImageTags">
    <vt:lpwstr/>
  </property>
</Properties>
</file>