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256" r:id="rId5"/>
    <p:sldId id="311" r:id="rId6"/>
    <p:sldId id="334" r:id="rId7"/>
    <p:sldId id="335" r:id="rId8"/>
    <p:sldId id="336" r:id="rId9"/>
    <p:sldId id="337" r:id="rId10"/>
    <p:sldId id="338" r:id="rId11"/>
    <p:sldId id="339" r:id="rId12"/>
    <p:sldId id="340" r:id="rId13"/>
    <p:sldId id="346" r:id="rId14"/>
    <p:sldId id="343" r:id="rId15"/>
    <p:sldId id="344" r:id="rId16"/>
    <p:sldId id="350" r:id="rId17"/>
    <p:sldId id="351" r:id="rId18"/>
    <p:sldId id="355" r:id="rId19"/>
    <p:sldId id="352" r:id="rId20"/>
    <p:sldId id="353" r:id="rId21"/>
    <p:sldId id="354" r:id="rId22"/>
    <p:sldId id="357" r:id="rId23"/>
    <p:sldId id="358" r:id="rId24"/>
    <p:sldId id="360" r:id="rId25"/>
    <p:sldId id="361" r:id="rId26"/>
    <p:sldId id="362" r:id="rId27"/>
    <p:sldId id="271" r:id="rId28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5B43004-3EE6-0EAA-AB82-9EF7008E1EA6}" name="Petr Musil" initials="PM" userId="120d868b363c96f4" providerId="Windows Live"/>
  <p188:author id="{64714736-F986-B928-4258-3A9FEA904290}" name="Šíma Ondřej" initials="OŠ" userId="S::ondrej.sima@unrr.cz::4e948ca4-ebf5-48e9-ad26-b179eb5ddf5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Šíma Ondřej" initials="ŠO" lastIdx="2" clrIdx="0">
    <p:extLst>
      <p:ext uri="{19B8F6BF-5375-455C-9EA6-DF929625EA0E}">
        <p15:presenceInfo xmlns:p15="http://schemas.microsoft.com/office/powerpoint/2012/main" userId="S::ondrej.sima@unrr.cz::4e948ca4-ebf5-48e9-ad26-b179eb5ddf5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64AE"/>
    <a:srgbClr val="E6292E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C92B55-9EED-49B7-AF74-A87D35837170}" v="187" dt="2026-05-13T08:32:15.574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17" autoAdjust="0"/>
    <p:restoredTop sz="96247" autoAdjust="0"/>
  </p:normalViewPr>
  <p:slideViewPr>
    <p:cSldViewPr snapToGrid="0">
      <p:cViewPr varScale="1">
        <p:scale>
          <a:sx n="89" d="100"/>
          <a:sy n="89" d="100"/>
        </p:scale>
        <p:origin x="13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3490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38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Bárta" userId="423a4212-f4b3-41df-9408-ee09fe0563f9" providerId="ADAL" clId="{14D0FDBF-7A01-4A76-A211-68AE88B10D1E}"/>
    <pc:docChg chg="undo custSel addSld delSld modSld sldOrd">
      <pc:chgData name="Daniel Bárta" userId="423a4212-f4b3-41df-9408-ee09fe0563f9" providerId="ADAL" clId="{14D0FDBF-7A01-4A76-A211-68AE88B10D1E}" dt="2026-05-13T08:32:15.574" v="14935" actId="20577"/>
      <pc:docMkLst>
        <pc:docMk/>
      </pc:docMkLst>
      <pc:sldChg chg="addSp modSp mod">
        <pc:chgData name="Daniel Bárta" userId="423a4212-f4b3-41df-9408-ee09fe0563f9" providerId="ADAL" clId="{14D0FDBF-7A01-4A76-A211-68AE88B10D1E}" dt="2026-05-13T08:03:06.389" v="14696" actId="255"/>
        <pc:sldMkLst>
          <pc:docMk/>
          <pc:sldMk cId="1108899698" sldId="256"/>
        </pc:sldMkLst>
        <pc:spChg chg="mod">
          <ac:chgData name="Daniel Bárta" userId="423a4212-f4b3-41df-9408-ee09fe0563f9" providerId="ADAL" clId="{14D0FDBF-7A01-4A76-A211-68AE88B10D1E}" dt="2026-05-13T08:03:06.389" v="14696" actId="255"/>
          <ac:spMkLst>
            <pc:docMk/>
            <pc:sldMk cId="1108899698" sldId="256"/>
            <ac:spMk id="12" creationId="{C8AFCCC4-927C-4431-9C62-9075E4E8CB7E}"/>
          </ac:spMkLst>
        </pc:spChg>
        <pc:spChg chg="mod">
          <ac:chgData name="Daniel Bárta" userId="423a4212-f4b3-41df-9408-ee09fe0563f9" providerId="ADAL" clId="{14D0FDBF-7A01-4A76-A211-68AE88B10D1E}" dt="2026-05-06T09:18:24.135" v="8449" actId="20577"/>
          <ac:spMkLst>
            <pc:docMk/>
            <pc:sldMk cId="1108899698" sldId="256"/>
            <ac:spMk id="13" creationId="{4187C981-0DBC-4CE1-A87E-A18916DD1D0F}"/>
          </ac:spMkLst>
        </pc:spChg>
      </pc:sldChg>
      <pc:sldChg chg="modSp mod">
        <pc:chgData name="Daniel Bárta" userId="423a4212-f4b3-41df-9408-ee09fe0563f9" providerId="ADAL" clId="{14D0FDBF-7A01-4A76-A211-68AE88B10D1E}" dt="2026-04-25T09:26:40.176" v="4357" actId="20577"/>
        <pc:sldMkLst>
          <pc:docMk/>
          <pc:sldMk cId="666227331" sldId="271"/>
        </pc:sldMkLst>
        <pc:spChg chg="mod">
          <ac:chgData name="Daniel Bárta" userId="423a4212-f4b3-41df-9408-ee09fe0563f9" providerId="ADAL" clId="{14D0FDBF-7A01-4A76-A211-68AE88B10D1E}" dt="2026-04-25T09:26:40.176" v="4357" actId="20577"/>
          <ac:spMkLst>
            <pc:docMk/>
            <pc:sldMk cId="666227331" sldId="271"/>
            <ac:spMk id="12" creationId="{C8AFCCC4-927C-4431-9C62-9075E4E8CB7E}"/>
          </ac:spMkLst>
        </pc:spChg>
      </pc:sldChg>
      <pc:sldChg chg="modSp add mod ord modAnim">
        <pc:chgData name="Daniel Bárta" userId="423a4212-f4b3-41df-9408-ee09fe0563f9" providerId="ADAL" clId="{14D0FDBF-7A01-4A76-A211-68AE88B10D1E}" dt="2026-05-13T08:03:43.326" v="14708" actId="20577"/>
        <pc:sldMkLst>
          <pc:docMk/>
          <pc:sldMk cId="698597711" sldId="311"/>
        </pc:sldMkLst>
        <pc:spChg chg="mod">
          <ac:chgData name="Daniel Bárta" userId="423a4212-f4b3-41df-9408-ee09fe0563f9" providerId="ADAL" clId="{14D0FDBF-7A01-4A76-A211-68AE88B10D1E}" dt="2026-05-06T09:19:47.882" v="8536" actId="20577"/>
          <ac:spMkLst>
            <pc:docMk/>
            <pc:sldMk cId="698597711" sldId="311"/>
            <ac:spMk id="2" creationId="{63F79A12-5F7B-1120-AB38-44B82F6D599A}"/>
          </ac:spMkLst>
        </pc:spChg>
        <pc:spChg chg="mod">
          <ac:chgData name="Daniel Bárta" userId="423a4212-f4b3-41df-9408-ee09fe0563f9" providerId="ADAL" clId="{14D0FDBF-7A01-4A76-A211-68AE88B10D1E}" dt="2026-05-13T08:03:43.326" v="14708" actId="20577"/>
          <ac:spMkLst>
            <pc:docMk/>
            <pc:sldMk cId="698597711" sldId="311"/>
            <ac:spMk id="3" creationId="{0ABA31C5-8DFC-B398-ABFA-632444974615}"/>
          </ac:spMkLst>
        </pc:spChg>
      </pc:sldChg>
      <pc:sldChg chg="addSp delSp modSp add mod modAnim">
        <pc:chgData name="Daniel Bárta" userId="423a4212-f4b3-41df-9408-ee09fe0563f9" providerId="ADAL" clId="{14D0FDBF-7A01-4A76-A211-68AE88B10D1E}" dt="2026-05-13T08:06:14.180" v="14763" actId="113"/>
        <pc:sldMkLst>
          <pc:docMk/>
          <pc:sldMk cId="3727955066" sldId="334"/>
        </pc:sldMkLst>
        <pc:spChg chg="mod">
          <ac:chgData name="Daniel Bárta" userId="423a4212-f4b3-41df-9408-ee09fe0563f9" providerId="ADAL" clId="{14D0FDBF-7A01-4A76-A211-68AE88B10D1E}" dt="2026-05-13T08:06:14.180" v="14763" actId="113"/>
          <ac:spMkLst>
            <pc:docMk/>
            <pc:sldMk cId="3727955066" sldId="334"/>
            <ac:spMk id="3" creationId="{143C4153-BF88-A80E-0B98-9E119113D969}"/>
          </ac:spMkLst>
        </pc:spChg>
      </pc:sldChg>
      <pc:sldChg chg="modSp add mod ord">
        <pc:chgData name="Daniel Bárta" userId="423a4212-f4b3-41df-9408-ee09fe0563f9" providerId="ADAL" clId="{14D0FDBF-7A01-4A76-A211-68AE88B10D1E}" dt="2026-05-06T09:29:07.253" v="9012"/>
        <pc:sldMkLst>
          <pc:docMk/>
          <pc:sldMk cId="2633737736" sldId="335"/>
        </pc:sldMkLst>
        <pc:spChg chg="mod">
          <ac:chgData name="Daniel Bárta" userId="423a4212-f4b3-41df-9408-ee09fe0563f9" providerId="ADAL" clId="{14D0FDBF-7A01-4A76-A211-68AE88B10D1E}" dt="2026-05-06T09:28:38.982" v="9002" actId="20577"/>
          <ac:spMkLst>
            <pc:docMk/>
            <pc:sldMk cId="2633737736" sldId="335"/>
            <ac:spMk id="3" creationId="{C44844F4-57AE-B042-A81E-3BA36C96EF7D}"/>
          </ac:spMkLst>
        </pc:spChg>
        <pc:picChg chg="mod">
          <ac:chgData name="Daniel Bárta" userId="423a4212-f4b3-41df-9408-ee09fe0563f9" providerId="ADAL" clId="{14D0FDBF-7A01-4A76-A211-68AE88B10D1E}" dt="2026-05-06T09:28:47.260" v="9006" actId="14100"/>
          <ac:picMkLst>
            <pc:docMk/>
            <pc:sldMk cId="2633737736" sldId="335"/>
            <ac:picMk id="6" creationId="{A0F07EE5-C9F3-1B69-648E-EC188D58253D}"/>
          </ac:picMkLst>
        </pc:picChg>
      </pc:sldChg>
      <pc:sldChg chg="modSp add mod modAnim">
        <pc:chgData name="Daniel Bárta" userId="423a4212-f4b3-41df-9408-ee09fe0563f9" providerId="ADAL" clId="{14D0FDBF-7A01-4A76-A211-68AE88B10D1E}" dt="2026-05-13T08:06:45.374" v="14767" actId="20577"/>
        <pc:sldMkLst>
          <pc:docMk/>
          <pc:sldMk cId="300772963" sldId="336"/>
        </pc:sldMkLst>
        <pc:spChg chg="mod">
          <ac:chgData name="Daniel Bárta" userId="423a4212-f4b3-41df-9408-ee09fe0563f9" providerId="ADAL" clId="{14D0FDBF-7A01-4A76-A211-68AE88B10D1E}" dt="2026-05-13T08:06:45.374" v="14767" actId="20577"/>
          <ac:spMkLst>
            <pc:docMk/>
            <pc:sldMk cId="300772963" sldId="336"/>
            <ac:spMk id="3" creationId="{95BF98CD-CD02-ADCB-A7B7-F65CAB4D81EA}"/>
          </ac:spMkLst>
        </pc:spChg>
      </pc:sldChg>
      <pc:sldChg chg="modSp add mod modAnim">
        <pc:chgData name="Daniel Bárta" userId="423a4212-f4b3-41df-9408-ee09fe0563f9" providerId="ADAL" clId="{14D0FDBF-7A01-4A76-A211-68AE88B10D1E}" dt="2026-05-12T10:34:24.416" v="14627"/>
        <pc:sldMkLst>
          <pc:docMk/>
          <pc:sldMk cId="3732729125" sldId="337"/>
        </pc:sldMkLst>
        <pc:spChg chg="mod">
          <ac:chgData name="Daniel Bárta" userId="423a4212-f4b3-41df-9408-ee09fe0563f9" providerId="ADAL" clId="{14D0FDBF-7A01-4A76-A211-68AE88B10D1E}" dt="2026-05-12T10:05:07.408" v="14166" actId="255"/>
          <ac:spMkLst>
            <pc:docMk/>
            <pc:sldMk cId="3732729125" sldId="337"/>
            <ac:spMk id="2" creationId="{1012D957-2C83-E69D-7F5F-8FADB115E0D7}"/>
          </ac:spMkLst>
        </pc:spChg>
        <pc:spChg chg="mod">
          <ac:chgData name="Daniel Bárta" userId="423a4212-f4b3-41df-9408-ee09fe0563f9" providerId="ADAL" clId="{14D0FDBF-7A01-4A76-A211-68AE88B10D1E}" dt="2026-05-12T10:06:15.373" v="14178" actId="313"/>
          <ac:spMkLst>
            <pc:docMk/>
            <pc:sldMk cId="3732729125" sldId="337"/>
            <ac:spMk id="3" creationId="{CAC106E5-1DEA-0E7F-B666-E79DDEBAE12C}"/>
          </ac:spMkLst>
        </pc:spChg>
      </pc:sldChg>
      <pc:sldChg chg="modSp add mod modAnim">
        <pc:chgData name="Daniel Bárta" userId="423a4212-f4b3-41df-9408-ee09fe0563f9" providerId="ADAL" clId="{14D0FDBF-7A01-4A76-A211-68AE88B10D1E}" dt="2026-05-12T10:48:01.399" v="14668" actId="20577"/>
        <pc:sldMkLst>
          <pc:docMk/>
          <pc:sldMk cId="2299229235" sldId="338"/>
        </pc:sldMkLst>
        <pc:spChg chg="mod">
          <ac:chgData name="Daniel Bárta" userId="423a4212-f4b3-41df-9408-ee09fe0563f9" providerId="ADAL" clId="{14D0FDBF-7A01-4A76-A211-68AE88B10D1E}" dt="2026-05-06T09:46:46.871" v="9612" actId="14100"/>
          <ac:spMkLst>
            <pc:docMk/>
            <pc:sldMk cId="2299229235" sldId="338"/>
            <ac:spMk id="2" creationId="{AD6C5837-D992-B19A-0A5C-3BDD32E70F86}"/>
          </ac:spMkLst>
        </pc:spChg>
        <pc:spChg chg="mod">
          <ac:chgData name="Daniel Bárta" userId="423a4212-f4b3-41df-9408-ee09fe0563f9" providerId="ADAL" clId="{14D0FDBF-7A01-4A76-A211-68AE88B10D1E}" dt="2026-05-12T10:48:01.399" v="14668" actId="20577"/>
          <ac:spMkLst>
            <pc:docMk/>
            <pc:sldMk cId="2299229235" sldId="338"/>
            <ac:spMk id="3" creationId="{A4038728-FED6-BB84-D251-2E614723F3A8}"/>
          </ac:spMkLst>
        </pc:spChg>
      </pc:sldChg>
      <pc:sldChg chg="modSp add mod modAnim">
        <pc:chgData name="Daniel Bárta" userId="423a4212-f4b3-41df-9408-ee09fe0563f9" providerId="ADAL" clId="{14D0FDBF-7A01-4A76-A211-68AE88B10D1E}" dt="2026-05-12T10:48:03.758" v="14669" actId="20577"/>
        <pc:sldMkLst>
          <pc:docMk/>
          <pc:sldMk cId="4197963222" sldId="339"/>
        </pc:sldMkLst>
        <pc:spChg chg="mod">
          <ac:chgData name="Daniel Bárta" userId="423a4212-f4b3-41df-9408-ee09fe0563f9" providerId="ADAL" clId="{14D0FDBF-7A01-4A76-A211-68AE88B10D1E}" dt="2026-05-12T10:48:03.758" v="14669" actId="20577"/>
          <ac:spMkLst>
            <pc:docMk/>
            <pc:sldMk cId="4197963222" sldId="339"/>
            <ac:spMk id="3" creationId="{976542EB-F2DB-739B-EFB3-27B9BE99DF2C}"/>
          </ac:spMkLst>
        </pc:spChg>
      </pc:sldChg>
      <pc:sldChg chg="modSp add mod">
        <pc:chgData name="Daniel Bárta" userId="423a4212-f4b3-41df-9408-ee09fe0563f9" providerId="ADAL" clId="{14D0FDBF-7A01-4A76-A211-68AE88B10D1E}" dt="2026-05-13T08:15:25.556" v="14809" actId="20577"/>
        <pc:sldMkLst>
          <pc:docMk/>
          <pc:sldMk cId="373520105" sldId="340"/>
        </pc:sldMkLst>
        <pc:spChg chg="mod">
          <ac:chgData name="Daniel Bárta" userId="423a4212-f4b3-41df-9408-ee09fe0563f9" providerId="ADAL" clId="{14D0FDBF-7A01-4A76-A211-68AE88B10D1E}" dt="2026-05-13T08:15:25.556" v="14809" actId="20577"/>
          <ac:spMkLst>
            <pc:docMk/>
            <pc:sldMk cId="373520105" sldId="340"/>
            <ac:spMk id="2" creationId="{00DA2BF5-CB31-3D57-B596-F02F03229D91}"/>
          </ac:spMkLst>
        </pc:spChg>
        <pc:spChg chg="mod">
          <ac:chgData name="Daniel Bárta" userId="423a4212-f4b3-41df-9408-ee09fe0563f9" providerId="ADAL" clId="{14D0FDBF-7A01-4A76-A211-68AE88B10D1E}" dt="2026-05-06T11:56:24.928" v="10916" actId="20577"/>
          <ac:spMkLst>
            <pc:docMk/>
            <pc:sldMk cId="373520105" sldId="340"/>
            <ac:spMk id="3" creationId="{5DC57BD6-0AEE-3D11-77CC-C0A9D328BEBB}"/>
          </ac:spMkLst>
        </pc:spChg>
      </pc:sldChg>
      <pc:sldChg chg="addSp delSp modSp add mod ord">
        <pc:chgData name="Daniel Bárta" userId="423a4212-f4b3-41df-9408-ee09fe0563f9" providerId="ADAL" clId="{14D0FDBF-7A01-4A76-A211-68AE88B10D1E}" dt="2026-05-06T13:37:34.401" v="13730" actId="20577"/>
        <pc:sldMkLst>
          <pc:docMk/>
          <pc:sldMk cId="1945921951" sldId="343"/>
        </pc:sldMkLst>
        <pc:spChg chg="mod">
          <ac:chgData name="Daniel Bárta" userId="423a4212-f4b3-41df-9408-ee09fe0563f9" providerId="ADAL" clId="{14D0FDBF-7A01-4A76-A211-68AE88B10D1E}" dt="2026-05-06T13:37:34.401" v="13730" actId="20577"/>
          <ac:spMkLst>
            <pc:docMk/>
            <pc:sldMk cId="1945921951" sldId="343"/>
            <ac:spMk id="2" creationId="{DB1EA2C9-57C9-0C73-28C3-A1E520676362}"/>
          </ac:spMkLst>
        </pc:spChg>
        <pc:grpChg chg="mod">
          <ac:chgData name="Daniel Bárta" userId="423a4212-f4b3-41df-9408-ee09fe0563f9" providerId="ADAL" clId="{14D0FDBF-7A01-4A76-A211-68AE88B10D1E}" dt="2026-05-06T09:58:14.842" v="10174"/>
          <ac:grpSpMkLst>
            <pc:docMk/>
            <pc:sldMk cId="1945921951" sldId="343"/>
            <ac:grpSpMk id="11" creationId="{E677B9AD-3AAD-64DC-5CDC-8EF80467EC8D}"/>
          </ac:grpSpMkLst>
        </pc:grpChg>
        <pc:inkChg chg="add">
          <ac:chgData name="Daniel Bárta" userId="423a4212-f4b3-41df-9408-ee09fe0563f9" providerId="ADAL" clId="{14D0FDBF-7A01-4A76-A211-68AE88B10D1E}" dt="2026-05-06T09:58:04.015" v="10169" actId="9405"/>
          <ac:inkMkLst>
            <pc:docMk/>
            <pc:sldMk cId="1945921951" sldId="343"/>
            <ac:inkMk id="4" creationId="{B432E7F4-B268-F070-6832-432DF1009D44}"/>
          </ac:inkMkLst>
        </pc:inkChg>
        <pc:inkChg chg="add mod">
          <ac:chgData name="Daniel Bárta" userId="423a4212-f4b3-41df-9408-ee09fe0563f9" providerId="ADAL" clId="{14D0FDBF-7A01-4A76-A211-68AE88B10D1E}" dt="2026-05-06T09:58:14.842" v="10174"/>
          <ac:inkMkLst>
            <pc:docMk/>
            <pc:sldMk cId="1945921951" sldId="343"/>
            <ac:inkMk id="7" creationId="{657FDDE9-D78D-7229-6240-93C3EFCF1820}"/>
          </ac:inkMkLst>
        </pc:inkChg>
        <pc:inkChg chg="add mod">
          <ac:chgData name="Daniel Bárta" userId="423a4212-f4b3-41df-9408-ee09fe0563f9" providerId="ADAL" clId="{14D0FDBF-7A01-4A76-A211-68AE88B10D1E}" dt="2026-05-06T09:58:14.842" v="10174"/>
          <ac:inkMkLst>
            <pc:docMk/>
            <pc:sldMk cId="1945921951" sldId="343"/>
            <ac:inkMk id="8" creationId="{57C25679-A9D3-DB64-36AF-F8379B878A5B}"/>
          </ac:inkMkLst>
        </pc:inkChg>
        <pc:inkChg chg="add mod">
          <ac:chgData name="Daniel Bárta" userId="423a4212-f4b3-41df-9408-ee09fe0563f9" providerId="ADAL" clId="{14D0FDBF-7A01-4A76-A211-68AE88B10D1E}" dt="2026-05-06T09:58:14.842" v="10174"/>
          <ac:inkMkLst>
            <pc:docMk/>
            <pc:sldMk cId="1945921951" sldId="343"/>
            <ac:inkMk id="10" creationId="{198D7B60-756A-B5B5-4A02-A13DDE700DD4}"/>
          </ac:inkMkLst>
        </pc:inkChg>
        <pc:inkChg chg="add">
          <ac:chgData name="Daniel Bárta" userId="423a4212-f4b3-41df-9408-ee09fe0563f9" providerId="ADAL" clId="{14D0FDBF-7A01-4A76-A211-68AE88B10D1E}" dt="2026-05-06T09:58:16.893" v="10176"/>
          <ac:inkMkLst>
            <pc:docMk/>
            <pc:sldMk cId="1945921951" sldId="343"/>
            <ac:inkMk id="13" creationId="{2338BB38-27F7-5260-18AF-5F20CBEC7AB8}"/>
          </ac:inkMkLst>
        </pc:inkChg>
      </pc:sldChg>
      <pc:sldChg chg="modSp add mod ord">
        <pc:chgData name="Daniel Bárta" userId="423a4212-f4b3-41df-9408-ee09fe0563f9" providerId="ADAL" clId="{14D0FDBF-7A01-4A76-A211-68AE88B10D1E}" dt="2026-05-06T13:33:29.408" v="13604" actId="207"/>
        <pc:sldMkLst>
          <pc:docMk/>
          <pc:sldMk cId="349155647" sldId="344"/>
        </pc:sldMkLst>
        <pc:spChg chg="mod">
          <ac:chgData name="Daniel Bárta" userId="423a4212-f4b3-41df-9408-ee09fe0563f9" providerId="ADAL" clId="{14D0FDBF-7A01-4A76-A211-68AE88B10D1E}" dt="2026-05-06T13:33:29.408" v="13604" actId="207"/>
          <ac:spMkLst>
            <pc:docMk/>
            <pc:sldMk cId="349155647" sldId="344"/>
            <ac:spMk id="3" creationId="{A79A0181-3878-27D3-E468-22F276ED569A}"/>
          </ac:spMkLst>
        </pc:spChg>
      </pc:sldChg>
      <pc:sldChg chg="modSp add mod ord">
        <pc:chgData name="Daniel Bárta" userId="423a4212-f4b3-41df-9408-ee09fe0563f9" providerId="ADAL" clId="{14D0FDBF-7A01-4A76-A211-68AE88B10D1E}" dt="2026-05-06T11:54:12.618" v="10841" actId="20577"/>
        <pc:sldMkLst>
          <pc:docMk/>
          <pc:sldMk cId="2019528184" sldId="346"/>
        </pc:sldMkLst>
        <pc:spChg chg="mod">
          <ac:chgData name="Daniel Bárta" userId="423a4212-f4b3-41df-9408-ee09fe0563f9" providerId="ADAL" clId="{14D0FDBF-7A01-4A76-A211-68AE88B10D1E}" dt="2026-05-06T11:54:12.618" v="10841" actId="20577"/>
          <ac:spMkLst>
            <pc:docMk/>
            <pc:sldMk cId="2019528184" sldId="346"/>
            <ac:spMk id="2" creationId="{90E23198-AA06-DC84-1AC4-78AE6C548050}"/>
          </ac:spMkLst>
        </pc:spChg>
      </pc:sldChg>
      <pc:sldChg chg="modSp add mod modAnim">
        <pc:chgData name="Daniel Bárta" userId="423a4212-f4b3-41df-9408-ee09fe0563f9" providerId="ADAL" clId="{14D0FDBF-7A01-4A76-A211-68AE88B10D1E}" dt="2026-05-13T08:18:44.258" v="14816" actId="20577"/>
        <pc:sldMkLst>
          <pc:docMk/>
          <pc:sldMk cId="3685405103" sldId="350"/>
        </pc:sldMkLst>
        <pc:spChg chg="mod">
          <ac:chgData name="Daniel Bárta" userId="423a4212-f4b3-41df-9408-ee09fe0563f9" providerId="ADAL" clId="{14D0FDBF-7A01-4A76-A211-68AE88B10D1E}" dt="2026-05-13T08:18:44.258" v="14816" actId="20577"/>
          <ac:spMkLst>
            <pc:docMk/>
            <pc:sldMk cId="3685405103" sldId="350"/>
            <ac:spMk id="2" creationId="{E1D688B1-5A3F-A54A-B756-70D4CA2229FC}"/>
          </ac:spMkLst>
        </pc:spChg>
        <pc:spChg chg="mod">
          <ac:chgData name="Daniel Bárta" userId="423a4212-f4b3-41df-9408-ee09fe0563f9" providerId="ADAL" clId="{14D0FDBF-7A01-4A76-A211-68AE88B10D1E}" dt="2026-05-12T10:48:56.944" v="14670" actId="12"/>
          <ac:spMkLst>
            <pc:docMk/>
            <pc:sldMk cId="3685405103" sldId="350"/>
            <ac:spMk id="3" creationId="{FF808AFB-AB93-8AE6-298D-5B32E352B768}"/>
          </ac:spMkLst>
        </pc:spChg>
      </pc:sldChg>
      <pc:sldChg chg="modSp add mod modAnim">
        <pc:chgData name="Daniel Bárta" userId="423a4212-f4b3-41df-9408-ee09fe0563f9" providerId="ADAL" clId="{14D0FDBF-7A01-4A76-A211-68AE88B10D1E}" dt="2026-05-13T08:18:54.700" v="14822" actId="20577"/>
        <pc:sldMkLst>
          <pc:docMk/>
          <pc:sldMk cId="3508454017" sldId="351"/>
        </pc:sldMkLst>
        <pc:spChg chg="mod">
          <ac:chgData name="Daniel Bárta" userId="423a4212-f4b3-41df-9408-ee09fe0563f9" providerId="ADAL" clId="{14D0FDBF-7A01-4A76-A211-68AE88B10D1E}" dt="2026-05-13T08:18:54.700" v="14822" actId="20577"/>
          <ac:spMkLst>
            <pc:docMk/>
            <pc:sldMk cId="3508454017" sldId="351"/>
            <ac:spMk id="2" creationId="{1323739A-60C7-35B5-4058-F68710D509A8}"/>
          </ac:spMkLst>
        </pc:spChg>
        <pc:spChg chg="mod">
          <ac:chgData name="Daniel Bárta" userId="423a4212-f4b3-41df-9408-ee09fe0563f9" providerId="ADAL" clId="{14D0FDBF-7A01-4A76-A211-68AE88B10D1E}" dt="2026-05-06T13:34:49.086" v="13631" actId="5793"/>
          <ac:spMkLst>
            <pc:docMk/>
            <pc:sldMk cId="3508454017" sldId="351"/>
            <ac:spMk id="3" creationId="{57A1B6B1-513B-6C94-75E6-6A86D2BEEEA9}"/>
          </ac:spMkLst>
        </pc:spChg>
      </pc:sldChg>
      <pc:sldChg chg="modSp add mod modAnim">
        <pc:chgData name="Daniel Bárta" userId="423a4212-f4b3-41df-9408-ee09fe0563f9" providerId="ADAL" clId="{14D0FDBF-7A01-4A76-A211-68AE88B10D1E}" dt="2026-05-13T08:19:06.896" v="14836" actId="20577"/>
        <pc:sldMkLst>
          <pc:docMk/>
          <pc:sldMk cId="2847392794" sldId="352"/>
        </pc:sldMkLst>
        <pc:spChg chg="mod">
          <ac:chgData name="Daniel Bárta" userId="423a4212-f4b3-41df-9408-ee09fe0563f9" providerId="ADAL" clId="{14D0FDBF-7A01-4A76-A211-68AE88B10D1E}" dt="2026-05-13T08:19:06.896" v="14836" actId="20577"/>
          <ac:spMkLst>
            <pc:docMk/>
            <pc:sldMk cId="2847392794" sldId="352"/>
            <ac:spMk id="2" creationId="{D3C4FED9-22DC-EF6B-55D8-744AADF3A0A6}"/>
          </ac:spMkLst>
        </pc:spChg>
        <pc:spChg chg="mod">
          <ac:chgData name="Daniel Bárta" userId="423a4212-f4b3-41df-9408-ee09fe0563f9" providerId="ADAL" clId="{14D0FDBF-7A01-4A76-A211-68AE88B10D1E}" dt="2026-05-12T10:35:48.204" v="14644" actId="20577"/>
          <ac:spMkLst>
            <pc:docMk/>
            <pc:sldMk cId="2847392794" sldId="352"/>
            <ac:spMk id="3" creationId="{907B1412-9B2A-43AB-3559-C9FC46BAD53C}"/>
          </ac:spMkLst>
        </pc:spChg>
      </pc:sldChg>
      <pc:sldChg chg="addSp modSp new mod ord">
        <pc:chgData name="Daniel Bárta" userId="423a4212-f4b3-41df-9408-ee09fe0563f9" providerId="ADAL" clId="{14D0FDBF-7A01-4A76-A211-68AE88B10D1E}" dt="2026-05-06T12:26:16.378" v="12007"/>
        <pc:sldMkLst>
          <pc:docMk/>
          <pc:sldMk cId="2273824364" sldId="353"/>
        </pc:sldMkLst>
        <pc:picChg chg="add mod">
          <ac:chgData name="Daniel Bárta" userId="423a4212-f4b3-41df-9408-ee09fe0563f9" providerId="ADAL" clId="{14D0FDBF-7A01-4A76-A211-68AE88B10D1E}" dt="2026-05-06T12:26:02.442" v="12004" actId="14100"/>
          <ac:picMkLst>
            <pc:docMk/>
            <pc:sldMk cId="2273824364" sldId="353"/>
            <ac:picMk id="5" creationId="{2B72D556-E5F0-19D4-725D-298B8D70F8C1}"/>
          </ac:picMkLst>
        </pc:picChg>
      </pc:sldChg>
      <pc:sldChg chg="modSp add mod">
        <pc:chgData name="Daniel Bárta" userId="423a4212-f4b3-41df-9408-ee09fe0563f9" providerId="ADAL" clId="{14D0FDBF-7A01-4A76-A211-68AE88B10D1E}" dt="2026-05-13T08:19:12.405" v="14843" actId="20577"/>
        <pc:sldMkLst>
          <pc:docMk/>
          <pc:sldMk cId="3866079432" sldId="354"/>
        </pc:sldMkLst>
        <pc:spChg chg="mod">
          <ac:chgData name="Daniel Bárta" userId="423a4212-f4b3-41df-9408-ee09fe0563f9" providerId="ADAL" clId="{14D0FDBF-7A01-4A76-A211-68AE88B10D1E}" dt="2026-05-13T08:19:12.405" v="14843" actId="20577"/>
          <ac:spMkLst>
            <pc:docMk/>
            <pc:sldMk cId="3866079432" sldId="354"/>
            <ac:spMk id="2" creationId="{C6EC2162-EA0A-1823-2DBB-F8014264C346}"/>
          </ac:spMkLst>
        </pc:spChg>
        <pc:spChg chg="mod">
          <ac:chgData name="Daniel Bárta" userId="423a4212-f4b3-41df-9408-ee09fe0563f9" providerId="ADAL" clId="{14D0FDBF-7A01-4A76-A211-68AE88B10D1E}" dt="2026-05-06T12:29:39.231" v="12079" actId="20577"/>
          <ac:spMkLst>
            <pc:docMk/>
            <pc:sldMk cId="3866079432" sldId="354"/>
            <ac:spMk id="3" creationId="{1DDC01BF-8280-A604-2589-0D707514F790}"/>
          </ac:spMkLst>
        </pc:spChg>
      </pc:sldChg>
      <pc:sldChg chg="modSp add mod ord modAnim">
        <pc:chgData name="Daniel Bárta" userId="423a4212-f4b3-41df-9408-ee09fe0563f9" providerId="ADAL" clId="{14D0FDBF-7A01-4A76-A211-68AE88B10D1E}" dt="2026-05-13T08:19:01.994" v="14829" actId="20577"/>
        <pc:sldMkLst>
          <pc:docMk/>
          <pc:sldMk cId="1178467921" sldId="355"/>
        </pc:sldMkLst>
        <pc:spChg chg="mod">
          <ac:chgData name="Daniel Bárta" userId="423a4212-f4b3-41df-9408-ee09fe0563f9" providerId="ADAL" clId="{14D0FDBF-7A01-4A76-A211-68AE88B10D1E}" dt="2026-05-13T08:19:01.994" v="14829" actId="20577"/>
          <ac:spMkLst>
            <pc:docMk/>
            <pc:sldMk cId="1178467921" sldId="355"/>
            <ac:spMk id="2" creationId="{83264E63-2C4D-88BB-20E8-B6EAE5A1EE87}"/>
          </ac:spMkLst>
        </pc:spChg>
        <pc:spChg chg="mod">
          <ac:chgData name="Daniel Bárta" userId="423a4212-f4b3-41df-9408-ee09fe0563f9" providerId="ADAL" clId="{14D0FDBF-7A01-4A76-A211-68AE88B10D1E}" dt="2026-05-06T13:25:33.918" v="13580" actId="20577"/>
          <ac:spMkLst>
            <pc:docMk/>
            <pc:sldMk cId="1178467921" sldId="355"/>
            <ac:spMk id="3" creationId="{A6607160-7971-3DAE-56C7-98D816C1F851}"/>
          </ac:spMkLst>
        </pc:spChg>
      </pc:sldChg>
      <pc:sldChg chg="addSp delSp modSp add mod setBg modAnim">
        <pc:chgData name="Daniel Bárta" userId="423a4212-f4b3-41df-9408-ee09fe0563f9" providerId="ADAL" clId="{14D0FDBF-7A01-4A76-A211-68AE88B10D1E}" dt="2026-05-13T08:19:17.258" v="14850" actId="20577"/>
        <pc:sldMkLst>
          <pc:docMk/>
          <pc:sldMk cId="337116023" sldId="357"/>
        </pc:sldMkLst>
        <pc:spChg chg="mod">
          <ac:chgData name="Daniel Bárta" userId="423a4212-f4b3-41df-9408-ee09fe0563f9" providerId="ADAL" clId="{14D0FDBF-7A01-4A76-A211-68AE88B10D1E}" dt="2026-05-13T08:19:17.258" v="14850" actId="20577"/>
          <ac:spMkLst>
            <pc:docMk/>
            <pc:sldMk cId="337116023" sldId="357"/>
            <ac:spMk id="2" creationId="{15DA276C-9593-1BA0-95BC-61E215FE88F7}"/>
          </ac:spMkLst>
        </pc:spChg>
        <pc:spChg chg="mod">
          <ac:chgData name="Daniel Bárta" userId="423a4212-f4b3-41df-9408-ee09fe0563f9" providerId="ADAL" clId="{14D0FDBF-7A01-4A76-A211-68AE88B10D1E}" dt="2026-05-06T12:53:45.699" v="12341" actId="26606"/>
          <ac:spMkLst>
            <pc:docMk/>
            <pc:sldMk cId="337116023" sldId="357"/>
            <ac:spMk id="3" creationId="{1046A5A3-16C2-29C4-FC8C-E800B724FD6D}"/>
          </ac:spMkLst>
        </pc:spChg>
        <pc:spChg chg="mod">
          <ac:chgData name="Daniel Bárta" userId="423a4212-f4b3-41df-9408-ee09fe0563f9" providerId="ADAL" clId="{14D0FDBF-7A01-4A76-A211-68AE88B10D1E}" dt="2026-05-06T12:53:45.699" v="12341" actId="26606"/>
          <ac:spMkLst>
            <pc:docMk/>
            <pc:sldMk cId="337116023" sldId="357"/>
            <ac:spMk id="5" creationId="{BD692D15-04D9-AFC0-34AC-EB4D86295FC6}"/>
          </ac:spMkLst>
        </pc:spChg>
        <pc:picChg chg="add mod ord">
          <ac:chgData name="Daniel Bárta" userId="423a4212-f4b3-41df-9408-ee09fe0563f9" providerId="ADAL" clId="{14D0FDBF-7A01-4A76-A211-68AE88B10D1E}" dt="2026-05-06T12:53:53.528" v="12344" actId="1076"/>
          <ac:picMkLst>
            <pc:docMk/>
            <pc:sldMk cId="337116023" sldId="357"/>
            <ac:picMk id="6" creationId="{64F56D11-4ED7-02ED-3607-2B091AB7CBAE}"/>
          </ac:picMkLst>
        </pc:picChg>
      </pc:sldChg>
      <pc:sldChg chg="delSp modSp add mod modAnim">
        <pc:chgData name="Daniel Bárta" userId="423a4212-f4b3-41df-9408-ee09fe0563f9" providerId="ADAL" clId="{14D0FDBF-7A01-4A76-A211-68AE88B10D1E}" dt="2026-05-13T08:19:22.866" v="14857" actId="20577"/>
        <pc:sldMkLst>
          <pc:docMk/>
          <pc:sldMk cId="3230268975" sldId="358"/>
        </pc:sldMkLst>
        <pc:spChg chg="mod">
          <ac:chgData name="Daniel Bárta" userId="423a4212-f4b3-41df-9408-ee09fe0563f9" providerId="ADAL" clId="{14D0FDBF-7A01-4A76-A211-68AE88B10D1E}" dt="2026-05-13T08:19:22.866" v="14857" actId="20577"/>
          <ac:spMkLst>
            <pc:docMk/>
            <pc:sldMk cId="3230268975" sldId="358"/>
            <ac:spMk id="2" creationId="{E5AB7765-40E1-78DB-918D-84F7C9A359B2}"/>
          </ac:spMkLst>
        </pc:spChg>
        <pc:spChg chg="mod">
          <ac:chgData name="Daniel Bárta" userId="423a4212-f4b3-41df-9408-ee09fe0563f9" providerId="ADAL" clId="{14D0FDBF-7A01-4A76-A211-68AE88B10D1E}" dt="2026-05-06T12:59:10.711" v="12412" actId="20577"/>
          <ac:spMkLst>
            <pc:docMk/>
            <pc:sldMk cId="3230268975" sldId="358"/>
            <ac:spMk id="3" creationId="{52013A8B-2E1C-E35C-8D1F-55BE9882551E}"/>
          </ac:spMkLst>
        </pc:spChg>
      </pc:sldChg>
      <pc:sldChg chg="delSp modSp add mod modAnim">
        <pc:chgData name="Daniel Bárta" userId="423a4212-f4b3-41df-9408-ee09fe0563f9" providerId="ADAL" clId="{14D0FDBF-7A01-4A76-A211-68AE88B10D1E}" dt="2026-05-13T08:19:27.068" v="14864" actId="20577"/>
        <pc:sldMkLst>
          <pc:docMk/>
          <pc:sldMk cId="1347203039" sldId="360"/>
        </pc:sldMkLst>
        <pc:spChg chg="mod">
          <ac:chgData name="Daniel Bárta" userId="423a4212-f4b3-41df-9408-ee09fe0563f9" providerId="ADAL" clId="{14D0FDBF-7A01-4A76-A211-68AE88B10D1E}" dt="2026-05-13T08:19:27.068" v="14864" actId="20577"/>
          <ac:spMkLst>
            <pc:docMk/>
            <pc:sldMk cId="1347203039" sldId="360"/>
            <ac:spMk id="2" creationId="{5912D793-DA26-25C9-8BD7-F1BCA82C0521}"/>
          </ac:spMkLst>
        </pc:spChg>
        <pc:spChg chg="mod">
          <ac:chgData name="Daniel Bárta" userId="423a4212-f4b3-41df-9408-ee09fe0563f9" providerId="ADAL" clId="{14D0FDBF-7A01-4A76-A211-68AE88B10D1E}" dt="2026-05-06T13:39:37.775" v="13731" actId="20577"/>
          <ac:spMkLst>
            <pc:docMk/>
            <pc:sldMk cId="1347203039" sldId="360"/>
            <ac:spMk id="3" creationId="{5876F5F6-52CF-273D-8123-64881C662E20}"/>
          </ac:spMkLst>
        </pc:spChg>
      </pc:sldChg>
      <pc:sldChg chg="modSp add mod modAnim">
        <pc:chgData name="Daniel Bárta" userId="423a4212-f4b3-41df-9408-ee09fe0563f9" providerId="ADAL" clId="{14D0FDBF-7A01-4A76-A211-68AE88B10D1E}" dt="2026-05-12T10:36:59.120" v="14652"/>
        <pc:sldMkLst>
          <pc:docMk/>
          <pc:sldMk cId="89006978" sldId="361"/>
        </pc:sldMkLst>
        <pc:spChg chg="mod">
          <ac:chgData name="Daniel Bárta" userId="423a4212-f4b3-41df-9408-ee09fe0563f9" providerId="ADAL" clId="{14D0FDBF-7A01-4A76-A211-68AE88B10D1E}" dt="2026-05-06T13:29:39.947" v="13582" actId="115"/>
          <ac:spMkLst>
            <pc:docMk/>
            <pc:sldMk cId="89006978" sldId="361"/>
            <ac:spMk id="2" creationId="{D354096D-D5B3-52B9-1223-287AFD783BAA}"/>
          </ac:spMkLst>
        </pc:spChg>
        <pc:spChg chg="mod">
          <ac:chgData name="Daniel Bárta" userId="423a4212-f4b3-41df-9408-ee09fe0563f9" providerId="ADAL" clId="{14D0FDBF-7A01-4A76-A211-68AE88B10D1E}" dt="2026-05-06T13:39:53.886" v="13733" actId="20577"/>
          <ac:spMkLst>
            <pc:docMk/>
            <pc:sldMk cId="89006978" sldId="361"/>
            <ac:spMk id="3" creationId="{C087B684-1457-B943-11D7-20DAC48EB3CD}"/>
          </ac:spMkLst>
        </pc:spChg>
      </pc:sldChg>
      <pc:sldChg chg="modSp add mod modAnim">
        <pc:chgData name="Daniel Bárta" userId="423a4212-f4b3-41df-9408-ee09fe0563f9" providerId="ADAL" clId="{14D0FDBF-7A01-4A76-A211-68AE88B10D1E}" dt="2026-05-13T08:32:15.574" v="14935" actId="20577"/>
        <pc:sldMkLst>
          <pc:docMk/>
          <pc:sldMk cId="1057864031" sldId="362"/>
        </pc:sldMkLst>
        <pc:spChg chg="mod">
          <ac:chgData name="Daniel Bárta" userId="423a4212-f4b3-41df-9408-ee09fe0563f9" providerId="ADAL" clId="{14D0FDBF-7A01-4A76-A211-68AE88B10D1E}" dt="2026-05-13T08:32:15.574" v="14935" actId="20577"/>
          <ac:spMkLst>
            <pc:docMk/>
            <pc:sldMk cId="1057864031" sldId="362"/>
            <ac:spMk id="3" creationId="{CC33DF88-6CFA-2551-059C-38BC6CF3275E}"/>
          </ac:spMkLst>
        </pc:spChg>
      </pc:sldChg>
      <pc:sldChg chg="addSp delSp modSp new del mod">
        <pc:chgData name="Daniel Bárta" userId="423a4212-f4b3-41df-9408-ee09fe0563f9" providerId="ADAL" clId="{14D0FDBF-7A01-4A76-A211-68AE88B10D1E}" dt="2026-05-12T10:47:24.685" v="14666" actId="2696"/>
        <pc:sldMkLst>
          <pc:docMk/>
          <pc:sldMk cId="1976159090" sldId="363"/>
        </pc:sldMkLst>
        <pc:picChg chg="add del mod">
          <ac:chgData name="Daniel Bárta" userId="423a4212-f4b3-41df-9408-ee09fe0563f9" providerId="ADAL" clId="{14D0FDBF-7A01-4A76-A211-68AE88B10D1E}" dt="2026-05-12T10:47:22.205" v="14665" actId="478"/>
          <ac:picMkLst>
            <pc:docMk/>
            <pc:sldMk cId="1976159090" sldId="363"/>
            <ac:picMk id="5" creationId="{D59D3B26-D323-1BF2-1D02-E4CC4D7FBE47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605DD502-E8C7-4487-AC67-75E1B2085B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0EEABE5-7099-4971-89DD-1B52CEFB25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r">
              <a:defRPr sz="1200"/>
            </a:lvl1pPr>
          </a:lstStyle>
          <a:p>
            <a:fld id="{A82DBA14-545C-405A-931E-B96A90997533}" type="datetimeFigureOut">
              <a:rPr lang="cs-CZ" smtClean="0"/>
              <a:t>13.05.2026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DB57EBD-F37F-4902-A775-67DCC7C74AE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8055"/>
          </a:xfrm>
          <a:prstGeom prst="rect">
            <a:avLst/>
          </a:prstGeom>
        </p:spPr>
        <p:txBody>
          <a:bodyPr vert="horz" lIns="91230" tIns="45615" rIns="91230" bIns="4561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3676538-A479-44CB-B1EE-265C158184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8055"/>
          </a:xfrm>
          <a:prstGeom prst="rect">
            <a:avLst/>
          </a:prstGeom>
        </p:spPr>
        <p:txBody>
          <a:bodyPr vert="horz" lIns="91230" tIns="45615" rIns="91230" bIns="45615" rtlCol="0" anchor="b"/>
          <a:lstStyle>
            <a:lvl1pPr algn="r">
              <a:defRPr sz="1200"/>
            </a:lvl1pPr>
          </a:lstStyle>
          <a:p>
            <a:fld id="{931FB2D3-CBB8-49D4-906C-18D189D17B7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96879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6T09:58:04.01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24575,'4171'0'-1365,"-4151"0"-5461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6T09:58:09.7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24575,'22'1'0,"0"1"0,0 2 0,-1 0 0,26 9 0,-25-7 0,1 0 0,-1-1 0,42 2 0,-8-6 0,-14-1 0,0 1 0,58 10 0,-45-3 0,1-4 0,112-4 0,-64-2 0,68 2-1365,-147 0-5461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6T09:58:11.96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74 24575,'625'0'0,"-602"-2"22,0-1 0,0 0 0,-1-2 0,1-1 0,32-12 0,-30 9-396,0 1 0,1 2-1,40-6 1,-45 10-6452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6T09:58:14.21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10 24575,'794'0'0,"-739"-4"-1365,-29-2-5461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6T09:58:16.89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24309,'864'47'0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r">
              <a:defRPr sz="1200"/>
            </a:lvl1pPr>
          </a:lstStyle>
          <a:p>
            <a:fld id="{66FB8108-4BFB-4C8F-9B21-9506B378B24B}" type="datetimeFigureOut">
              <a:rPr lang="cs-CZ" smtClean="0"/>
              <a:t>13.05.2026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0" tIns="45615" rIns="91230" bIns="45615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230" tIns="45615" rIns="91230" bIns="45615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8055"/>
          </a:xfrm>
          <a:prstGeom prst="rect">
            <a:avLst/>
          </a:prstGeom>
        </p:spPr>
        <p:txBody>
          <a:bodyPr vert="horz" lIns="91230" tIns="45615" rIns="91230" bIns="4561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8055"/>
          </a:xfrm>
          <a:prstGeom prst="rect">
            <a:avLst/>
          </a:prstGeom>
        </p:spPr>
        <p:txBody>
          <a:bodyPr vert="horz" lIns="91230" tIns="45615" rIns="91230" bIns="45615" rtlCol="0" anchor="b"/>
          <a:lstStyle>
            <a:lvl1pPr algn="r">
              <a:defRPr sz="1200"/>
            </a:lvl1pPr>
          </a:lstStyle>
          <a:p>
            <a:fld id="{FF2F3DCC-F199-45D1-AF5C-EE901B640FF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14748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>
              <a:ea typeface="Calibri"/>
              <a:cs typeface="Calibri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F3DCC-F199-45D1-AF5C-EE901B640FF5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9608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>
              <a:ea typeface="Calibri"/>
              <a:cs typeface="Calibri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F3DCC-F199-45D1-AF5C-EE901B640FF5}" type="slidenum">
              <a:rPr lang="cs-CZ" smtClean="0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2903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D428A0-EE51-4DCE-AC4E-FADDCC3FFB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39B095C-DA77-4726-992A-E330BEAC86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7DAB4D-D265-4975-84C6-B8CDAF07D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A6CA-3DF7-4E42-BDEC-1BBBD70D625C}" type="datetime1">
              <a:rPr lang="cs-CZ" smtClean="0"/>
              <a:t>13.05.2026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0AB736-8FA4-4753-AFB5-6ACA7019B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2341ED-BC75-4712-84AC-BEF20C5E1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655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BDD438-F79E-434E-AC6C-F94BF3DBD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FFBDF09-6588-4431-94F4-5EBF174B5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079E65D-DB6E-4E33-AC2C-D881DE3AE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B22E-3124-43E5-A4D0-F6E58FA1ACA7}" type="datetime1">
              <a:rPr lang="cs-CZ" smtClean="0"/>
              <a:t>13.05.2026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0C9C95C-0D3D-4C32-AB1B-92178F0EA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CB7DFC-B65A-48BD-9B04-92BE4F445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395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537779C-D2B8-4641-98C3-F734ACD38F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7674EB9-391C-4534-AB9D-BA6F0208A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2C7AD6-EE8D-4804-BD15-B730E3BAE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68FB3-D814-471C-B0D7-5CC9786DD785}" type="datetime1">
              <a:rPr lang="cs-CZ" smtClean="0"/>
              <a:t>13.05.2026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7738FFD-FB17-495F-A5DA-F5B32E8C0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640F3D-EF84-4DE0-BEDB-7A7743EE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760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1A925F-7DFD-4E66-A104-924231BA2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0A0CB9F-EDFF-4364-BD92-068827ECF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223763-2585-4CCD-882B-E9F42B2C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BC316-571A-4353-B03C-0DC400743407}" type="datetime1">
              <a:rPr lang="cs-CZ" smtClean="0"/>
              <a:t>13.05.2026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0FB80B-3813-4EDD-9BEB-3E67FBCB3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35E1CD1-FA09-46C6-8CDD-4DC393766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2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3D93D7-F707-4D85-A0BE-981A7D645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D139CA4-0EFC-4ED7-80D4-3140BDD85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AB32BE4-A6DD-42C1-A299-DA081C3E3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0D41-B35D-4EDE-A319-A0843201D9E4}" type="datetime1">
              <a:rPr lang="cs-CZ" smtClean="0"/>
              <a:t>13.05.2026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460E79E-10B9-4E69-A068-2DD9B1DE0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10DB4D-3315-4C06-9A5C-6C0D07C81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45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7DEF00-6F42-4092-9661-768A95566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017D123-E22C-41B7-A76C-7B8BFD7A8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2A6E22D-6605-4813-8EBF-EC6596546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5AA335-E5EE-4AD4-B736-CE323E5E6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2595-91FA-4342-A776-EF511736F63B}" type="datetime1">
              <a:rPr lang="cs-CZ" smtClean="0"/>
              <a:t>13.05.2026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DFAB7A6-1191-40B4-82F0-FD1683276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2E7CBF3-6AE9-42A6-B8F9-9F72914A5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403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7A65C1-F602-4EA1-8307-00F97BB9F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79130B2-FF23-4B32-9407-ABD980E06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8D6765D-4293-4711-999C-9DDD170767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334C2EE9-4CF1-4DA2-A813-682802094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B8B13CE6-8C47-4C7A-BA11-0AE2258C70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96A0341-9FBB-4EBC-B9D0-2E8E13930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14D0-8965-4C86-849E-155554988703}" type="datetime1">
              <a:rPr lang="cs-CZ" smtClean="0"/>
              <a:t>13.05.2026</a:t>
            </a:fld>
            <a:endParaRPr lang="cs-CZ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CF169ED-ABCF-4D34-B191-CE9869A93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E2900DB-5951-4B03-A1B3-31607BE30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855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D28352-6250-4472-86EB-2BAAEDC2C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A0A2FEF-06CE-4713-8B5E-9F62C447D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419-2AB1-49F6-BE61-FE988EA824A9}" type="datetime1">
              <a:rPr lang="cs-CZ" smtClean="0"/>
              <a:t>13.05.2026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33DCAD2-75A8-4430-86F4-4022AF368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14BD504-71FF-48D7-BF44-5CA6CFEA9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32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0305791-67AE-46AD-936F-A51770991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F35D-77CD-47F1-966D-F386A260544B}" type="datetime1">
              <a:rPr lang="cs-CZ" smtClean="0"/>
              <a:t>13.05.2026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A97A9D-9ADC-4BA0-9D10-DAEE4DEF0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6F257B8-1AB1-4498-B933-6ABA87DB4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293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BC5E26-1232-4E33-B126-0E39B44CA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F4F240D-B2A6-4086-918B-A7E1CF438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532EF60-3118-4086-B869-FC5C1D40C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86C14F1-94DF-4C15-881A-8DD7A558F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F8B98-4468-4963-950A-8F96A1D4F8C1}" type="datetime1">
              <a:rPr lang="cs-CZ" smtClean="0"/>
              <a:t>13.05.2026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D08DB85-5DB0-46B6-8F28-1C845B5B4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BA1E801-D297-4242-8642-6108FCDB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053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FC0FF7-6E8F-4E32-B0CF-85039F8BC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2C5B32A-EA40-456E-A74D-0100A920A9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386F9D9-7017-41F6-A424-F366CA181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D683D31-7AD1-4AC7-96A2-0651D742B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9419F-BD4B-452D-8630-B1232E70E615}" type="datetime1">
              <a:rPr lang="cs-CZ" smtClean="0"/>
              <a:t>13.05.2026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A076EC2-C320-415D-9309-B99799862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6996B86-C79A-47E4-9BE1-760E82C5C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846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96ABFC7-1866-45C6-BDB2-7D3AC1B2B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D2B164D-50DF-490B-A15A-BC7295A1A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09C24B-6A1F-4C2A-A112-1374684492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71672-4E9A-42A6-B317-E412DE012E43}" type="datetime1">
              <a:rPr lang="cs-CZ" smtClean="0"/>
              <a:t>13.05.2026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EE8CE3-9BA2-46B4-99D4-C070F0A74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5BF019-0D61-4053-8B86-BF09A4B5A7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449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8.png"/><Relationship Id="rId4" Type="http://schemas.openxmlformats.org/officeDocument/2006/relationships/image" Target="../media/image5.png"/><Relationship Id="rId9" Type="http://schemas.openxmlformats.org/officeDocument/2006/relationships/customXml" Target="../ink/ink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B8F540C7-0673-4C68-81D4-D82096A8B4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1245" y="111245"/>
            <a:ext cx="6897638" cy="6635509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C8AFCCC4-927C-4431-9C62-9075E4E8CB7E}"/>
              </a:ext>
            </a:extLst>
          </p:cNvPr>
          <p:cNvSpPr txBox="1"/>
          <p:nvPr/>
        </p:nvSpPr>
        <p:spPr>
          <a:xfrm>
            <a:off x="3534930" y="1888834"/>
            <a:ext cx="8519638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dirty="0">
                <a:solidFill>
                  <a:srgbClr val="2764A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Seminář na půdě České bankovní asociace</a:t>
            </a:r>
          </a:p>
          <a:p>
            <a:endParaRPr lang="cs-CZ" sz="3600" b="1" dirty="0">
              <a:solidFill>
                <a:srgbClr val="2764A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sz="35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Příběh českých rozpočtových pravidel:</a:t>
            </a:r>
          </a:p>
          <a:p>
            <a:r>
              <a:rPr lang="cs-CZ" sz="35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jejich vznik a zánik</a:t>
            </a:r>
          </a:p>
          <a:p>
            <a:endParaRPr lang="cs-CZ" sz="3600" b="1" dirty="0">
              <a:solidFill>
                <a:srgbClr val="2764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4187C981-0DBC-4CE1-A87E-A18916DD1D0F}"/>
              </a:ext>
            </a:extLst>
          </p:cNvPr>
          <p:cNvSpPr txBox="1"/>
          <p:nvPr/>
        </p:nvSpPr>
        <p:spPr>
          <a:xfrm>
            <a:off x="3705390" y="4969166"/>
            <a:ext cx="55187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květen 2026</a:t>
            </a:r>
          </a:p>
          <a:p>
            <a:endParaRPr lang="cs-CZ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Daniel Bárta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B9E1045-7B26-47D4-ADDB-D1358991FC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027" y="5640666"/>
            <a:ext cx="2234541" cy="104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899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39CA9-4527-0E9F-59B4-3FFEF9464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E23198-AA06-DC84-1AC4-78AE6C548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2667"/>
            <a:ext cx="10515600" cy="95884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FISKÁLNĚ STRUKTURÁLNÍ PLÁN 2025-2028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0EB3E2-8E0B-2AF4-181B-885F4EAF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4044"/>
            <a:ext cx="10515600" cy="46672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DE8C374-50CE-EAA6-3241-BC1AAD62F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10</a:t>
            </a:fld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3763D65-2F6D-8173-6044-1C4DDA947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20" y="1183441"/>
            <a:ext cx="10734760" cy="5172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528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D902F-6422-CB09-F789-36C829AB7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EA2C9-57C9-0C73-28C3-A1E520676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2667"/>
            <a:ext cx="10515600" cy="95884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FISKÁLNĚ STRUKTURÁLNÍ PLÁN 2025-2028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725B2A-ECBF-AD87-C6BC-1552262E0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4044"/>
            <a:ext cx="10515600" cy="46672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B951A70-16D4-8A99-D1CD-267D70984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11</a:t>
            </a:fld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76349B86-4BE4-0C1B-ED5C-D01298D6B4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20" y="1183441"/>
            <a:ext cx="10734760" cy="517290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Rukopis 3">
                <a:extLst>
                  <a:ext uri="{FF2B5EF4-FFF2-40B4-BE49-F238E27FC236}">
                    <a16:creationId xmlns:a16="http://schemas.microsoft.com/office/drawing/2014/main" id="{B432E7F4-B268-F070-6832-432DF1009D44}"/>
                  </a:ext>
                </a:extLst>
              </p14:cNvPr>
              <p14:cNvContentPartPr/>
              <p14:nvPr/>
            </p14:nvContentPartPr>
            <p14:xfrm>
              <a:off x="845192" y="5244745"/>
              <a:ext cx="1509120" cy="360"/>
            </p14:xfrm>
          </p:contentPart>
        </mc:Choice>
        <mc:Fallback xmlns="">
          <p:pic>
            <p:nvPicPr>
              <p:cNvPr id="4" name="Rukopis 3">
                <a:extLst>
                  <a:ext uri="{FF2B5EF4-FFF2-40B4-BE49-F238E27FC236}">
                    <a16:creationId xmlns:a16="http://schemas.microsoft.com/office/drawing/2014/main" id="{B432E7F4-B268-F070-6832-432DF1009D4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27192" y="5227105"/>
                <a:ext cx="154476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1" name="Skupina 10">
            <a:extLst>
              <a:ext uri="{FF2B5EF4-FFF2-40B4-BE49-F238E27FC236}">
                <a16:creationId xmlns:a16="http://schemas.microsoft.com/office/drawing/2014/main" id="{E677B9AD-3AAD-64DC-5CDC-8EF80467EC8D}"/>
              </a:ext>
            </a:extLst>
          </p:cNvPr>
          <p:cNvGrpSpPr/>
          <p:nvPr/>
        </p:nvGrpSpPr>
        <p:grpSpPr>
          <a:xfrm>
            <a:off x="8945552" y="5244025"/>
            <a:ext cx="1695240" cy="27720"/>
            <a:chOff x="8945552" y="5244025"/>
            <a:chExt cx="1695240" cy="27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7" name="Rukopis 6">
                  <a:extLst>
                    <a:ext uri="{FF2B5EF4-FFF2-40B4-BE49-F238E27FC236}">
                      <a16:creationId xmlns:a16="http://schemas.microsoft.com/office/drawing/2014/main" id="{657FDDE9-D78D-7229-6240-93C3EFCF1820}"/>
                    </a:ext>
                  </a:extLst>
                </p14:cNvPr>
                <p14:cNvContentPartPr/>
                <p14:nvPr/>
              </p14:nvContentPartPr>
              <p14:xfrm>
                <a:off x="8945552" y="5244745"/>
                <a:ext cx="390960" cy="27000"/>
              </p14:xfrm>
            </p:contentPart>
          </mc:Choice>
          <mc:Fallback xmlns="">
            <p:pic>
              <p:nvPicPr>
                <p:cNvPr id="7" name="Rukopis 6">
                  <a:extLst>
                    <a:ext uri="{FF2B5EF4-FFF2-40B4-BE49-F238E27FC236}">
                      <a16:creationId xmlns:a16="http://schemas.microsoft.com/office/drawing/2014/main" id="{657FDDE9-D78D-7229-6240-93C3EFCF1820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8927552" y="5227105"/>
                  <a:ext cx="426600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8" name="Rukopis 7">
                  <a:extLst>
                    <a:ext uri="{FF2B5EF4-FFF2-40B4-BE49-F238E27FC236}">
                      <a16:creationId xmlns:a16="http://schemas.microsoft.com/office/drawing/2014/main" id="{57C25679-A9D3-DB64-36AF-F8379B878A5B}"/>
                    </a:ext>
                  </a:extLst>
                </p14:cNvPr>
                <p14:cNvContentPartPr/>
                <p14:nvPr/>
              </p14:nvContentPartPr>
              <p14:xfrm>
                <a:off x="9643952" y="5244025"/>
                <a:ext cx="344880" cy="26640"/>
              </p14:xfrm>
            </p:contentPart>
          </mc:Choice>
          <mc:Fallback xmlns="">
            <p:pic>
              <p:nvPicPr>
                <p:cNvPr id="8" name="Rukopis 7">
                  <a:extLst>
                    <a:ext uri="{FF2B5EF4-FFF2-40B4-BE49-F238E27FC236}">
                      <a16:creationId xmlns:a16="http://schemas.microsoft.com/office/drawing/2014/main" id="{57C25679-A9D3-DB64-36AF-F8379B878A5B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9626312" y="5226025"/>
                  <a:ext cx="380520" cy="6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0" name="Rukopis 9">
                  <a:extLst>
                    <a:ext uri="{FF2B5EF4-FFF2-40B4-BE49-F238E27FC236}">
                      <a16:creationId xmlns:a16="http://schemas.microsoft.com/office/drawing/2014/main" id="{198D7B60-756A-B5B5-4A02-A13DDE700DD4}"/>
                    </a:ext>
                  </a:extLst>
                </p14:cNvPr>
                <p14:cNvContentPartPr/>
                <p14:nvPr/>
              </p14:nvContentPartPr>
              <p14:xfrm>
                <a:off x="10325432" y="5267065"/>
                <a:ext cx="315360" cy="3600"/>
              </p14:xfrm>
            </p:contentPart>
          </mc:Choice>
          <mc:Fallback xmlns="">
            <p:pic>
              <p:nvPicPr>
                <p:cNvPr id="10" name="Rukopis 9">
                  <a:extLst>
                    <a:ext uri="{FF2B5EF4-FFF2-40B4-BE49-F238E27FC236}">
                      <a16:creationId xmlns:a16="http://schemas.microsoft.com/office/drawing/2014/main" id="{198D7B60-756A-B5B5-4A02-A13DDE700DD4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0307792" y="5249065"/>
                  <a:ext cx="351000" cy="39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3" name="Rukopis 12">
                <a:extLst>
                  <a:ext uri="{FF2B5EF4-FFF2-40B4-BE49-F238E27FC236}">
                    <a16:creationId xmlns:a16="http://schemas.microsoft.com/office/drawing/2014/main" id="{2338BB38-27F7-5260-18AF-5F20CBEC7AB8}"/>
                  </a:ext>
                </a:extLst>
              </p14:cNvPr>
              <p14:cNvContentPartPr/>
              <p14:nvPr/>
            </p14:nvContentPartPr>
            <p14:xfrm>
              <a:off x="10946432" y="5253385"/>
              <a:ext cx="311040" cy="17280"/>
            </p14:xfrm>
          </p:contentPart>
        </mc:Choice>
        <mc:Fallback xmlns="">
          <p:pic>
            <p:nvPicPr>
              <p:cNvPr id="13" name="Rukopis 12">
                <a:extLst>
                  <a:ext uri="{FF2B5EF4-FFF2-40B4-BE49-F238E27FC236}">
                    <a16:creationId xmlns:a16="http://schemas.microsoft.com/office/drawing/2014/main" id="{2338BB38-27F7-5260-18AF-5F20CBEC7AB8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0928432" y="5235385"/>
                <a:ext cx="346680" cy="52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45921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AAA7C-FB0C-8C7C-202F-DEE2CCF39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3A3B24-8E3A-5A99-8D51-025044F99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Zákon 23/2017.Sb, o pravidlech rozpočtové odpovědnosti</a:t>
            </a:r>
            <a:b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2800" b="1" dirty="0">
              <a:solidFill>
                <a:srgbClr val="2764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9A0181-3878-27D3-E468-22F276ED5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4044"/>
            <a:ext cx="10515600" cy="4667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Fiskálně strukturální plán (podzim, 2024)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ZCELA KONZSITENTNÍ S NÁRODNÍMI ROZPOČTOVÝMI PRAVIDLY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ZCELA KONZSITENTNÍ SE STRUKTURÁLNÍMI SALDY DLE ZÁKONA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3A6C000-462D-77C7-1B9D-B880B2647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155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9B31B-CC41-E43E-0113-240E3EB68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D688B1-5A3F-A54A-B756-70D4CA222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85195"/>
            <a:ext cx="10979989" cy="95884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NOVELA ZÁKONA (2026)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808AFB-AB93-8AE6-298D-5B32E352B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16571"/>
            <a:ext cx="11152517" cy="4667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Co se mění: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ruší se národní pravidlo ohledně strukturálního deficitu</a:t>
            </a:r>
          </a:p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cs-CZ" sz="2400" i="1" dirty="0">
                <a:latin typeface="Arial" panose="020B0604020202020204" pitchFamily="34" charset="0"/>
                <a:cs typeface="Arial" panose="020B0604020202020204" pitchFamily="34" charset="0"/>
              </a:rPr>
              <a:t>1,25 % HDP v roce 2027 a -1,00 % v roce 2028 a dále)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to by však nestačilo neboť současný fiskálně strukturální plán implikuje stejné deficity</a:t>
            </a:r>
          </a:p>
          <a:p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vláda požádá v létě EK o nový fiskálně strukturální plán a novou dráhu čistých výdajů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sázka na to, že nová dráha bude mnohem benevolentnější: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máme deficit pod &lt; 3% HDP, dluh &lt; 60% HDP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roky 2024 a 2025 jsme plnili dráhu, parametrické úpravy důchodového systému v roce 2025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investiční proklamace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5B9661B-1C16-9C1E-4832-20D78C57F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540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3A060-CB94-052B-863E-6D12319EF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23739A-60C7-35B5-4058-F68710D50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867844" cy="95884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NOVELA ZÁKONA(2026)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A1B6B1-513B-6C94-75E6-6A86D2BEE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05554"/>
            <a:ext cx="10867845" cy="4667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Co se mění:</a:t>
            </a:r>
            <a:endParaRPr lang="cs-CZ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Tato strukturální salda z nového fiskálně strukturálního plánu budou závazná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(pravděpodobně někde mezi 2 % HDP a 3 % HDP)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ALE!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A1F0308-B877-E12A-960E-575758163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8454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96A6F-6A9C-0A81-2F27-78A4EDB2E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264E63-2C4D-88BB-20E8-B6EAE5A1E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NOVELA ZÁKONA (2026)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607160-7971-3DAE-56C7-98D816C1F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571"/>
            <a:ext cx="10515600" cy="4667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Evropská obranná výjimka:</a:t>
            </a:r>
          </a:p>
          <a:p>
            <a:pPr marL="0" indent="0" algn="just">
              <a:buNone/>
            </a:pPr>
            <a:r>
              <a:rPr lang="cs-CZ" sz="2400" i="1" dirty="0">
                <a:latin typeface="Arial" panose="020B0604020202020204" pitchFamily="34" charset="0"/>
                <a:cs typeface="Arial" panose="020B0604020202020204" pitchFamily="34" charset="0"/>
              </a:rPr>
              <a:t>V období 2025–2028 se Česku umožňuje odchýlit se od maximálních temp růstu čistých výdajů stanovených v doporučení Rady a překročit je v takovém rozsahu, aby čisté výdaje přesahující tato maximální tempa růstu nebyly vyšší než zvýšení výdajů na obranu v % HDP od roku 2021.</a:t>
            </a:r>
          </a:p>
          <a:p>
            <a:pPr marL="0" indent="0" algn="just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Výdaje na obranu (COFOG) 2021 = 1,0 % HDP</a:t>
            </a:r>
          </a:p>
          <a:p>
            <a:pPr marL="0" indent="0" algn="just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Výdaje na obranu (COFOG) 2025 = 1,4 % HDP (odhad)</a:t>
            </a:r>
          </a:p>
          <a:p>
            <a:pPr marL="0" indent="0" algn="just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Celkové výdaje státního rozpočtu stanovené podle dráhy čistých výdajů:</a:t>
            </a:r>
          </a:p>
          <a:p>
            <a:pPr marL="0" indent="0" algn="just">
              <a:buNone/>
            </a:pPr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lze navýšit o cca 40 miliard (0,4 % HDP)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01A9351-68B0-AE87-6E24-70C13F1EB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8467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8F250-80CC-28BA-EF29-9E86A459A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C4FED9-22DC-EF6B-55D8-744AADF3A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6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NOVELA ZÁKONA (2026)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7B1412-9B2A-43AB-3559-C9FC46BAD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571"/>
            <a:ext cx="10515600" cy="4667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Pozměňovací návrh poslankyně Schillerové č.824 a č. 825</a:t>
            </a:r>
          </a:p>
          <a:p>
            <a:pPr marL="0" indent="0">
              <a:buNone/>
            </a:pPr>
            <a:endParaRPr 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Celkové výdaje státního rozpočtu stanovené podle odstavce 2:</a:t>
            </a:r>
          </a:p>
          <a:p>
            <a:pPr marL="0" indent="0" algn="just">
              <a:buNone/>
            </a:pPr>
            <a:r>
              <a:rPr lang="cs-CZ" sz="2000" i="1" dirty="0">
                <a:latin typeface="Arial" panose="020B0604020202020204" pitchFamily="34" charset="0"/>
                <a:cs typeface="Arial" panose="020B0604020202020204" pitchFamily="34" charset="0"/>
              </a:rPr>
              <a:t>lze pro rozpočtový rok 2026 až 2036 zvýšit o částku výdajů na financování výstavby dálnic a silnic, drah, infrastruktury pro vodní dopravu, vodní infrastruktury a staveb pro energetickou bezpečnost podle přílohy č. 1 k zákonu č. 416/2009 Sb., o urychlení výstavby strategicky významné infrastruktury, včetně úhrad poskytovaných v rámci partnerství veřejného a soukromého sektoru osobám, které zajišťují a financují jejich výstavbu, modernizaci, opravy, údržbu nebo správu, pokud jsou tyto činnosti spojeny s dopravní a vodní infrastrukturou, která je nebo bude ve vlastnictví státu.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71107E8-8F9E-1FC0-7ECB-CE8EC3E87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7392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611D9F07-4A54-4BBF-1D33-F53BB543F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8DCF66C-00E5-665C-6FC2-35BC4BA6F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17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B72D556-E5F0-19D4-725D-298B8D70F8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149" y="193345"/>
            <a:ext cx="5909530" cy="658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824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181DE5-FC1C-736C-B674-12D192403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EC2162-EA0A-1823-2DBB-F8014264C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NOVELA ZÁKONA (2026)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DDC01BF-8280-A604-2589-0D707514F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571"/>
            <a:ext cx="10515600" cy="4667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Pozměňovací návrh poslankyně Schillerové č.825 a č. 826</a:t>
            </a:r>
          </a:p>
          <a:p>
            <a:pPr marL="0" indent="0">
              <a:buNone/>
            </a:pPr>
            <a:endParaRPr 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Celkové výdaje státního rozpočtu stanovené podle odstavce 2:</a:t>
            </a:r>
          </a:p>
          <a:p>
            <a:pPr marL="0" indent="0" algn="just">
              <a:buNone/>
            </a:pPr>
            <a:r>
              <a:rPr lang="cs-CZ" sz="2000" strike="sngStrike" dirty="0">
                <a:latin typeface="Arial" panose="020B0604020202020204" pitchFamily="34" charset="0"/>
                <a:cs typeface="Arial" panose="020B0604020202020204" pitchFamily="34" charset="0"/>
              </a:rPr>
              <a:t>pro rozpočtový rok 2026 až 2036 lze zvýšit o částku výdajů na financování výstavby dálnic a silnic, drah, infrastruktury pro vodní dopravu, vodní infrastruktury a staveb pro energetickou bezpečnost podle přílohy č. 1 k zákonu č. 416/2009 Sb., o urychlení výstavby strategicky významné infrastruktury, včetně úhrad poskytovaných v rámci partnerství veřejného a soukromého sektoru osobám, které zajišťují a financují jejich výstavbu, modernizaci, opravy, údržbu nebo správu, pokud jsou tyto činnosti spojeny s dopravní a vodní infrastrukturou, která je nebo bude ve vlastnictví státu.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lze navýšit o 70 až 120 miliard ročně (cca 1 % HDP)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5E89FF6-A275-F23B-A1C9-A7FD0338A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60794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BC885-753E-7950-8537-4651EE872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DA276C-9593-1BA0-95BC-61E215FE8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6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NOVELA ZÁKONA (2026)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46A5A3-16C2-29C4-FC8C-E800B724F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571"/>
            <a:ext cx="10515600" cy="4667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Pozměňovací návrh poslankyně Schillerové č.824 a č. 825</a:t>
            </a:r>
          </a:p>
          <a:p>
            <a:pPr marL="0" indent="0">
              <a:buNone/>
            </a:pPr>
            <a:endParaRPr 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s-CZ" sz="2400" i="1" dirty="0">
                <a:latin typeface="Arial" panose="020B0604020202020204" pitchFamily="34" charset="0"/>
                <a:cs typeface="Arial" panose="020B0604020202020204" pitchFamily="34" charset="0"/>
              </a:rPr>
              <a:t>V případě, kdy vláda předloží Poslanecké sněmovně návrh zákona o státním rozpočtu a takový návrh je jí vrácen s doporučeními, neuplatní se již ustanovení rozpočtových pravidel o vázanosti rozpočtovými rámci, protože je zákon již v parlamentní fázi projednávání. Z tohoto důvodu se pro nadbytečnost a vyloučení interpretačních nejasností navrhuje vypuštění odkazu na opětovně předkládaný návrh zákona o státním rozpočtu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D692D15-04D9-AFC0-34AC-EB4D86295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19</a:t>
            </a:fld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4F56D11-4ED7-02ED-3607-2B091AB7CB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929" y="4750796"/>
            <a:ext cx="10513782" cy="160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16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83747-E331-CAC8-A293-CAEF95A95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F79A12-5F7B-1120-AB38-44B82F6D5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Vývoj českých fiskálních pravidel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BA31C5-8DFC-B398-ABFA-632444974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330"/>
            <a:ext cx="10515600" cy="4667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u="sng" dirty="0">
                <a:latin typeface="Arial" panose="020B0604020202020204" pitchFamily="34" charset="0"/>
                <a:cs typeface="Arial" panose="020B0604020202020204" pitchFamily="34" charset="0"/>
              </a:rPr>
              <a:t>Pakt stability a růstu (1997 až 1999)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pravidlo pro maximálně přípustný deficit sektoru vládních institucí výši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- 3 % HDP</a:t>
            </a:r>
          </a:p>
          <a:p>
            <a:pPr marL="0" indent="0">
              <a:buNone/>
            </a:pPr>
            <a:r>
              <a:rPr lang="cs-CZ" sz="2000" i="1" dirty="0">
                <a:latin typeface="Arial" panose="020B0604020202020204" pitchFamily="34" charset="0"/>
                <a:cs typeface="Arial" panose="020B0604020202020204" pitchFamily="34" charset="0"/>
              </a:rPr>
              <a:t>…ledaže by buď tento poměr podstatně a nepřetržitě klesal a dosáhl úrovně poblíž referenční hodnoty, nebo by překročení referenční hodnoty bylo pouze výjimečné a dočasné.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pravidlo pro maximálně přípustný dluh sektoru vládních institucí ve výši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60 % HDP</a:t>
            </a:r>
          </a:p>
          <a:p>
            <a:pPr marL="0" indent="0">
              <a:buNone/>
            </a:pPr>
            <a:r>
              <a:rPr lang="cs-CZ" sz="2000" i="1" dirty="0">
                <a:latin typeface="Arial" panose="020B0604020202020204" pitchFamily="34" charset="0"/>
                <a:cs typeface="Arial" panose="020B0604020202020204" pitchFamily="34" charset="0"/>
              </a:rPr>
              <a:t>...ledaže by se tento poměr dostatečně snižoval a blížil se uspokojivým tempem k referenční hodnotě.</a:t>
            </a:r>
          </a:p>
          <a:p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3B11E09-4C63-CBD0-0964-9C85CF8D0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8597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57726-C973-ADF0-D608-25605997C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AB7765-40E1-78DB-918D-84F7C9A35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6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NOVELA ZÁKONA (2026)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013A8B-2E1C-E35C-8D1F-55BE98825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571"/>
            <a:ext cx="10515600" cy="46672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§ 31 </a:t>
            </a:r>
          </a:p>
          <a:p>
            <a:pPr marL="0" indent="0" algn="just">
              <a:buNone/>
            </a:pPr>
            <a:r>
              <a:rPr lang="cs-CZ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Zvláštní pravidla rozpočtového hospodaření </a:t>
            </a:r>
          </a:p>
          <a:p>
            <a:pPr marL="0" indent="0" algn="just">
              <a:buNone/>
            </a:pPr>
            <a:r>
              <a:rPr lang="cs-CZ" sz="2400" i="1" dirty="0">
                <a:latin typeface="Arial" panose="020B0604020202020204" pitchFamily="34" charset="0"/>
                <a:cs typeface="Arial" panose="020B0604020202020204" pitchFamily="34" charset="0"/>
              </a:rPr>
              <a:t>(1) Vláda může na základě návrhu opatření k zajištění bezpečnosti České republiky připraveného Bezpečnostní radou státu v případě zhoršené bezpečnostní situace, zejména v návaznosti na plnění závazků vyplývajících z článku 4 nebo 5 Severoatlantické smlouvy, překročit celkové výdaje stanovené zákonem o státním rozpočtu až o 10 %</a:t>
            </a:r>
          </a:p>
          <a:p>
            <a:pPr marL="0" indent="0" algn="just">
              <a:buNone/>
            </a:pPr>
            <a:endParaRPr lang="cs-CZ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s-CZ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(cca 240 miliard)</a:t>
            </a: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2492D07-CEDA-0C3D-F1A2-D92F59D43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026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9B13E-2A2A-F653-971E-06E9595ACD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12D793-DA26-25C9-8BD7-F1BCA82C0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NOVELA ZÁKONA (2026)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76F5F6-52CF-273D-8123-64881C662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571"/>
            <a:ext cx="10515600" cy="46672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Pozměňovací návrh poslance Havlíčka č.795:</a:t>
            </a:r>
          </a:p>
          <a:p>
            <a:pPr marL="0" indent="0" algn="just">
              <a:buNone/>
            </a:pPr>
            <a:r>
              <a:rPr lang="cs-CZ" sz="2400" i="1" dirty="0">
                <a:latin typeface="Arial" panose="020B0604020202020204" pitchFamily="34" charset="0"/>
                <a:cs typeface="Arial" panose="020B0604020202020204" pitchFamily="34" charset="0"/>
              </a:rPr>
              <a:t>Na základě žádosti investora nízkouhlíkové výrobny může ministerstvo po předchozím souhlasu vlády rozhodnout o poskytnutí peněžních prostředků na financování výstavby nízkouhlíkové výrobny z mimorozpočtového účtu. Tyto peněžní prostředky jsou peněžními prostředky státu a poskytnou se v korunách českých nebo eurech jako návratné a úročené.</a:t>
            </a:r>
          </a:p>
          <a:p>
            <a:pPr marL="0" indent="0" algn="just">
              <a:buNone/>
            </a:pPr>
            <a:endParaRPr lang="cs-CZ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s-CZ" sz="2400" i="1" dirty="0">
                <a:latin typeface="Arial" panose="020B0604020202020204" pitchFamily="34" charset="0"/>
                <a:cs typeface="Arial" panose="020B0604020202020204" pitchFamily="34" charset="0"/>
              </a:rPr>
              <a:t>Financování bude nově probíhat prostřednictvím mimorozpočtových účtů. Strategická výstavba nových jaderných zdrojů tak již nebude financována prostřednictvím státního rozpočtu.</a:t>
            </a:r>
          </a:p>
          <a:p>
            <a:pPr marL="0" indent="0" algn="just">
              <a:buNone/>
            </a:pPr>
            <a:endParaRPr lang="cs-CZ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s-CZ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(cca 30 až 40 miliard ročně)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644D48F-23E9-0F23-BD79-1CB59C51E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720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16E8B-59C8-719B-8B73-E9B52B335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54096D-D5B3-52B9-1223-287AFD783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400" b="1" u="sng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ČESKÁ ROZPOČTOVÁ PRAVIDLA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87B684-1457-B943-11D7-20DAC48EB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16571"/>
            <a:ext cx="10738449" cy="4667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 tuto chvíli ztrácíme kotvu fiskální politiky v podobě strukturálního salda hluboko pod 3 % HDP (okolo -1 % HDP)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Deficit státního rozpočtu na rok 2027 by podle stávajících pravidel musel činit </a:t>
            </a: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-190 miliard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případná národní výjimka na obranné výdaje nad 2 % HDP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Deficit státního rozpočtu na rok 2027 může nově být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-350 miliard až -400 miliard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Po zahrnutí výjimek a únikových doložek si lze představit překročení maastrichtského schodku 3 % HDP bez jakéhokoliv porušení čehokoliv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C52116-2038-9953-F78B-E07A5C340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0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645F6-340A-6242-2580-4BCFB969E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7EC2AC-92DB-1C98-8DFD-18364D074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400" b="1" u="sng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ČESKÁ ROZPOČTOVÁ PRAVIDLA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33DF88-6CFA-2551-059C-38BC6CF32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16571"/>
            <a:ext cx="10738449" cy="4667251"/>
          </a:xfrm>
        </p:spPr>
        <p:txBody>
          <a:bodyPr>
            <a:no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Výdaje na dopravní infrastrukturu jsou mimo závazné výdajové rámce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Evropská obranná výjimka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Národní obranná výjimka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Možnost nedodržovat výdajové rámce, když sněmovna vrátí MF rozpočet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Financování jádra mimo státní rozpočet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Možnost překročit výdaje o 10% pokud je zhoršená bezpečnostní situace</a:t>
            </a:r>
          </a:p>
          <a:p>
            <a:pPr marL="0" indent="0">
              <a:buNone/>
            </a:pPr>
            <a:endParaRPr lang="cs-CZ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Všechno se však počítá do DEFICITU</a:t>
            </a:r>
          </a:p>
          <a:p>
            <a:pPr marL="0" indent="0">
              <a:buNone/>
            </a:pPr>
            <a:r>
              <a:rPr lang="cs-CZ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Všechno se však počítá </a:t>
            </a:r>
            <a:r>
              <a:rPr lang="cs-CZ" sz="2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DLUHU</a:t>
            </a:r>
            <a:endParaRPr lang="cs-CZ" sz="2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9BA1995-10CD-0A27-66B5-BF4E4492C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7864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B8F540C7-0673-4C68-81D4-D82096A8B4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1245" y="111245"/>
            <a:ext cx="6897638" cy="6635509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C8AFCCC4-927C-4431-9C62-9075E4E8CB7E}"/>
              </a:ext>
            </a:extLst>
          </p:cNvPr>
          <p:cNvSpPr txBox="1"/>
          <p:nvPr/>
        </p:nvSpPr>
        <p:spPr>
          <a:xfrm>
            <a:off x="3928048" y="2551258"/>
            <a:ext cx="76414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Děkuji Vám za pozornost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D8C6CB3-8FD7-4680-8032-F62654EE60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027" y="5640666"/>
            <a:ext cx="2234541" cy="104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227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15D90-D0A9-485A-EC28-52EE66DAE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027D40-E5F5-7FA5-708D-7AA58E7E3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Vývoj českých fiskálních pravidel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3C4153-BF88-A80E-0B98-9E119113D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330"/>
            <a:ext cx="10515600" cy="4667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u="sng" dirty="0">
                <a:latin typeface="Arial" panose="020B0604020202020204" pitchFamily="34" charset="0"/>
                <a:cs typeface="Arial" panose="020B0604020202020204" pitchFamily="34" charset="0"/>
              </a:rPr>
              <a:t>Fiskální pakt (2013)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zachovává původní kritérium celkového salda &gt; -3 % HDP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požaduje po národních státech, aby do své národní legislativy vtělily pravidlo pro maximálně přípustné strukturální saldo sektoru vládních institucí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tzv. MTO (medium-term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Celkové saldo =</a:t>
            </a:r>
          </a:p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Strukturální saldo + cyklická složka + jednorázové operace</a:t>
            </a:r>
          </a:p>
          <a:p>
            <a:pPr marL="0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6F1B1C4-DE79-7348-A727-03943E989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7955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617AB-F597-EC08-8266-864C55C99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4F762A-ED10-A4C9-670E-0F2C2971C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Vývoj českých fiskálních pravidel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4844F4-57AE-B042-A81E-3BA36C96E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330"/>
            <a:ext cx="10515600" cy="46672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221BDCC-8892-6264-699B-546B51D78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4</a:t>
            </a:fld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0F07EE5-C9F3-1B69-648E-EC188D5825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94174"/>
            <a:ext cx="10248454" cy="4441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737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6CF03-75B4-1C61-C3CA-0336EA45F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29C34A-72B9-2FFE-FDBB-9DF87D415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Vývoj českých fiskálních pravidel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BF98CD-CD02-ADCB-A7B7-F65CAB4D8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330"/>
            <a:ext cx="10515600" cy="47880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b="1" u="sng" dirty="0">
                <a:latin typeface="Arial" panose="020B0604020202020204" pitchFamily="34" charset="0"/>
                <a:cs typeface="Arial" panose="020B0604020202020204" pitchFamily="34" charset="0"/>
              </a:rPr>
              <a:t>Fiskální pakt (2013)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požaduje po národních státech, aby do své národní legislativy vtělily pravidlo pro maximálně přípustný strukturální deficit sektoru vládních institucí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Celkové saldo =</a:t>
            </a:r>
          </a:p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Strukturální saldo + cyklická složka + jednorázové operace</a:t>
            </a:r>
          </a:p>
          <a:p>
            <a:pPr marL="0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Vtělení MTO do národní legislativy až v roce 2017:</a:t>
            </a:r>
          </a:p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zákonem 23/2017.Sb, o pravidlech rozpočtové odpovědnosti</a:t>
            </a:r>
          </a:p>
          <a:p>
            <a:pPr marL="0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B947BD0-5824-424C-86B5-D463FBBDB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77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2B2E0-25A0-588E-024F-DAE4A81CE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12D957-2C83-E69D-7F5F-8FADB115E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Zákon 23/2017.Sb, o pravidlech rozpočtové odpovědnosti</a:t>
            </a:r>
            <a:endParaRPr lang="cs-CZ" sz="2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C106E5-1DEA-0E7F-B666-E79DDEBAE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330"/>
            <a:ext cx="10515600" cy="46672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 letech 2017-2019 MTO			- 1,50 % HDP</a:t>
            </a:r>
          </a:p>
          <a:p>
            <a:pPr marL="0" indent="0">
              <a:buNone/>
            </a:pPr>
            <a:r>
              <a:rPr lang="cs-CZ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zákona 23/2017 vtěleno nejhůře 		- 1,00 % HDP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600" dirty="0" err="1">
                <a:latin typeface="Arial" panose="020B0604020202020204" pitchFamily="34" charset="0"/>
                <a:cs typeface="Arial" panose="020B0604020202020204" pitchFamily="34" charset="0"/>
              </a:rPr>
              <a:t>Ageing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 Report (2018)	= zhoršené dopady stárnutí populace</a:t>
            </a:r>
          </a:p>
          <a:p>
            <a:pPr marL="0" indent="0">
              <a:buNone/>
            </a:pP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				= valorizační vzorec a zastropování věku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 letech 2020-2022 MTO			- 0,75 % HDP</a:t>
            </a:r>
          </a:p>
          <a:p>
            <a:pPr marL="0" indent="0">
              <a:buNone/>
            </a:pPr>
            <a:r>
              <a:rPr lang="cs-CZ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zákoně 23/2017 sice vtěleno nejhůře 	- 1,00 % HDP</a:t>
            </a:r>
          </a:p>
          <a:p>
            <a:pPr marL="0" indent="0">
              <a:buNone/>
            </a:pPr>
            <a:endParaRPr lang="cs-CZ" sz="2200" i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2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„ale s ohledem na přímo aplikovatelné nařízení Rady (ES) č. 1466/97 by za střednědobý rozpočtový cíl byla zvolena vyšší z uvedených hodnot“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140A8EA-0C01-2C9C-FF63-0D0592B3B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272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0BAEB-298F-F4CF-BD31-04B08AF63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6C5837-D992-B19A-0A5C-3BDD32E70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Zákon 23/2017.Sb, o pravidlech rozpočtové odpovědnosti</a:t>
            </a:r>
            <a:b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2800" b="1" dirty="0">
              <a:solidFill>
                <a:srgbClr val="2764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038728-FED6-BB84-D251-2E614723F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4044"/>
            <a:ext cx="10515600" cy="46672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Jenže přišel COVID (březen 2020)</a:t>
            </a:r>
          </a:p>
          <a:p>
            <a:pPr marL="0" indent="0" algn="just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Novela Zákona 23/2017 (duben 2020)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zvýšil se limit strukturálního deficitu na - 4 % HDP pro rok 2021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 následujících letech mělo být strukturální saldo konsolidováno tempem 0,5 % HDP ročně. 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měl nastat návrat k - 1% strukturálnímu deficitu v roce 2027</a:t>
            </a:r>
          </a:p>
          <a:p>
            <a:pPr marL="0" indent="0" algn="just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Novela Zákona 23/2017 (podzim 2020)</a:t>
            </a:r>
          </a:p>
          <a:p>
            <a:pPr algn="just"/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žádnou hranici strukturálního salda nestanovila a pravidlo bylo kompletně vypnuto</a:t>
            </a:r>
          </a:p>
          <a:p>
            <a:pPr marL="0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11039BA-F6C2-F264-5BB6-FFD9B4CA1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922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5D27D1-C49A-FAFB-9E89-DC72EB848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4E7AB2-AABA-1AB9-36B4-E6FB60762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Zákon 23/2017.Sb, o pravidlech rozpočtové odpovědnosti</a:t>
            </a:r>
            <a:b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2800" b="1" dirty="0">
              <a:solidFill>
                <a:srgbClr val="2764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6542EB-F2DB-739B-EFB3-27B9BE99D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4044"/>
            <a:ext cx="10515600" cy="46672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Konsolidační balíček (jaro 2023)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 roce 2024 se maximální strukturální saldo nastaví na -2,75 % HDP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A následně se bude snižovat strukturální schodek o 0,5 p.b HDP ročně:</a:t>
            </a:r>
            <a:endParaRPr lang="cs-CZ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 roce 2025 maximální strukturální saldo -2,25 % HDP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 roce 2026 maximální strukturální saldo -1,75 % HDP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 roce 2027 maximální strukturální saldo -1,25 % HDP</a:t>
            </a:r>
          </a:p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od roku 2028 maximální strukturální saldo -1,00 % HDP</a:t>
            </a:r>
          </a:p>
          <a:p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310A676-4674-CF5E-F197-67DFFB7FE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7963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0CA09-3DD2-61BB-693D-B53B56D99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DA2BF5-CB31-3D57-B596-F02F03229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195"/>
            <a:ext cx="10515600" cy="958849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Reforma evropských pravidel (MTO vs FSP)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C57BD6-0AEE-3D11-77CC-C0A9D328B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4044"/>
            <a:ext cx="10515600" cy="48583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Fiskálně strukturální plán 2025-2028 (podzim, 2024)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Země EU musí plnit tzv. dráhu čistých výdajů od EK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0CC5AED-C785-B28F-FC4F-90B174BDD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52010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3d09f60-37ca-4bd5-8e74-fea7cc6b8b2a">
      <Terms xmlns="http://schemas.microsoft.com/office/infopath/2007/PartnerControls"/>
    </lcf76f155ced4ddcb4097134ff3c332f>
    <TaxCatchAll xmlns="54c68d60-7d63-4002-8e14-5143441963c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4F6F96B3635EB47A61541A8B676E701" ma:contentTypeVersion="18" ma:contentTypeDescription="Vytvoří nový dokument" ma:contentTypeScope="" ma:versionID="43384aaa925df534de038b27917fc226">
  <xsd:schema xmlns:xsd="http://www.w3.org/2001/XMLSchema" xmlns:xs="http://www.w3.org/2001/XMLSchema" xmlns:p="http://schemas.microsoft.com/office/2006/metadata/properties" xmlns:ns2="03d09f60-37ca-4bd5-8e74-fea7cc6b8b2a" xmlns:ns3="54c68d60-7d63-4002-8e14-5143441963c5" targetNamespace="http://schemas.microsoft.com/office/2006/metadata/properties" ma:root="true" ma:fieldsID="30170c63807656e9748a50ffb84feca2" ns2:_="" ns3:_="">
    <xsd:import namespace="03d09f60-37ca-4bd5-8e74-fea7cc6b8b2a"/>
    <xsd:import namespace="54c68d60-7d63-4002-8e14-5143441963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d09f60-37ca-4bd5-8e74-fea7cc6b8b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44bc8ca8-2ac0-42bc-83ca-496132f894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c68d60-7d63-4002-8e14-5143441963c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4c55ddc-0624-46ab-8401-1a097ea410e3}" ma:internalName="TaxCatchAll" ma:showField="CatchAllData" ma:web="54c68d60-7d63-4002-8e14-5143441963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C0AAB08-1168-41E6-AE4F-36D245DC9C36}">
  <ds:schemaRefs>
    <ds:schemaRef ds:uri="http://purl.org/dc/terms/"/>
    <ds:schemaRef ds:uri="http://purl.org/dc/dcmitype/"/>
    <ds:schemaRef ds:uri="http://schemas.microsoft.com/office/2006/metadata/properties"/>
    <ds:schemaRef ds:uri="90d52d28-043e-4442-b035-5463ef3585bc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89b4086a-0d53-47ac-910c-840a5b10c85d"/>
    <ds:schemaRef ds:uri="http://schemas.openxmlformats.org/package/2006/metadata/core-properties"/>
    <ds:schemaRef ds:uri="http://www.w3.org/XML/1998/namespace"/>
    <ds:schemaRef ds:uri="03d09f60-37ca-4bd5-8e74-fea7cc6b8b2a"/>
    <ds:schemaRef ds:uri="54c68d60-7d63-4002-8e14-5143441963c5"/>
  </ds:schemaRefs>
</ds:datastoreItem>
</file>

<file path=customXml/itemProps2.xml><?xml version="1.0" encoding="utf-8"?>
<ds:datastoreItem xmlns:ds="http://schemas.openxmlformats.org/officeDocument/2006/customXml" ds:itemID="{1A41A851-E516-474C-964C-FAE47390A1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d09f60-37ca-4bd5-8e74-fea7cc6b8b2a"/>
    <ds:schemaRef ds:uri="54c68d60-7d63-4002-8e14-5143441963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93B0D59-2770-45A8-8602-3754BC3744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3850</TotalTime>
  <Words>1456</Words>
  <Application>Microsoft Office PowerPoint</Application>
  <PresentationFormat>Širokoúhlá obrazovka</PresentationFormat>
  <Paragraphs>178</Paragraphs>
  <Slides>24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Courier New</vt:lpstr>
      <vt:lpstr>Motiv Office</vt:lpstr>
      <vt:lpstr>Prezentace aplikace PowerPoint</vt:lpstr>
      <vt:lpstr>Vývoj českých fiskálních pravidel</vt:lpstr>
      <vt:lpstr>Vývoj českých fiskálních pravidel</vt:lpstr>
      <vt:lpstr>Vývoj českých fiskálních pravidel</vt:lpstr>
      <vt:lpstr>Vývoj českých fiskálních pravidel</vt:lpstr>
      <vt:lpstr>Zákon 23/2017.Sb, o pravidlech rozpočtové odpovědnosti</vt:lpstr>
      <vt:lpstr>Zákon 23/2017.Sb, o pravidlech rozpočtové odpovědnosti </vt:lpstr>
      <vt:lpstr>Zákon 23/2017.Sb, o pravidlech rozpočtové odpovědnosti </vt:lpstr>
      <vt:lpstr>Reforma evropských pravidel (MTO vs FSP)</vt:lpstr>
      <vt:lpstr>FISKÁLNĚ STRUKTURÁLNÍ PLÁN 2025-2028</vt:lpstr>
      <vt:lpstr>FISKÁLNĚ STRUKTURÁLNÍ PLÁN 2025-2028</vt:lpstr>
      <vt:lpstr>Zákon 23/2017.Sb, o pravidlech rozpočtové odpovědnosti </vt:lpstr>
      <vt:lpstr>NOVELA ZÁKONA (2026)</vt:lpstr>
      <vt:lpstr>NOVELA ZÁKONA(2026)</vt:lpstr>
      <vt:lpstr>NOVELA ZÁKONA (2026)</vt:lpstr>
      <vt:lpstr>NOVELA ZÁKONA (2026)</vt:lpstr>
      <vt:lpstr>Prezentace aplikace PowerPoint</vt:lpstr>
      <vt:lpstr>NOVELA ZÁKONA (2026)</vt:lpstr>
      <vt:lpstr>NOVELA ZÁKONA (2026)</vt:lpstr>
      <vt:lpstr>NOVELA ZÁKONA (2026)</vt:lpstr>
      <vt:lpstr>NOVELA ZÁKONA (2026)</vt:lpstr>
      <vt:lpstr>ČESKÁ ROZPOČTOVÁ PRAVIDLA</vt:lpstr>
      <vt:lpstr>ČESKÁ ROZPOČTOVÁ PRAVIDLA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martina vlachova</dc:creator>
  <cp:lastModifiedBy>Daniel Bárta</cp:lastModifiedBy>
  <cp:revision>49</cp:revision>
  <cp:lastPrinted>2024-09-18T08:29:12Z</cp:lastPrinted>
  <dcterms:created xsi:type="dcterms:W3CDTF">2018-06-25T19:49:09Z</dcterms:created>
  <dcterms:modified xsi:type="dcterms:W3CDTF">2026-05-13T08:32:16Z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0x01010014F6F96B3635EB47A61541A8B676E701</vt:lpwstr>
  </property>
  <property fmtid="{D5CDD505-2E9C-101B-9397-08002B2CF9AE}" pid="3" name="MediaServiceImageTags">
    <vt:lpwstr/>
  </property>
</Properties>
</file>